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2" r:id="rId2"/>
    <p:sldId id="257" r:id="rId3"/>
    <p:sldId id="258" r:id="rId4"/>
    <p:sldId id="259" r:id="rId5"/>
    <p:sldId id="363" r:id="rId6"/>
    <p:sldId id="364" r:id="rId7"/>
    <p:sldId id="365" r:id="rId8"/>
    <p:sldId id="267" r:id="rId9"/>
    <p:sldId id="268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277" r:id="rId19"/>
    <p:sldId id="278" r:id="rId20"/>
    <p:sldId id="279" r:id="rId21"/>
    <p:sldId id="374" r:id="rId22"/>
    <p:sldId id="375" r:id="rId23"/>
    <p:sldId id="376" r:id="rId24"/>
    <p:sldId id="377" r:id="rId25"/>
    <p:sldId id="378" r:id="rId26"/>
    <p:sldId id="379" r:id="rId27"/>
    <p:sldId id="380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14" r:id="rId45"/>
    <p:sldId id="324" r:id="rId46"/>
    <p:sldId id="325" r:id="rId47"/>
    <p:sldId id="326" r:id="rId48"/>
    <p:sldId id="327" r:id="rId49"/>
    <p:sldId id="328" r:id="rId50"/>
    <p:sldId id="397" r:id="rId51"/>
    <p:sldId id="265" r:id="rId52"/>
    <p:sldId id="266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398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280" r:id="rId71"/>
    <p:sldId id="281" r:id="rId72"/>
    <p:sldId id="282" r:id="rId73"/>
    <p:sldId id="283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13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21" r:id="rId106"/>
    <p:sldId id="357" r:id="rId107"/>
    <p:sldId id="358" r:id="rId108"/>
    <p:sldId id="359" r:id="rId109"/>
    <p:sldId id="360" r:id="rId110"/>
    <p:sldId id="361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3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26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1E71C0-3436-4535-A25F-77F17F1B27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9506064B-B76B-4BBB-8B0C-3D5B7BA4C3BC}">
      <dgm:prSet custT="1"/>
      <dgm:spPr/>
      <dgm:t>
        <a:bodyPr/>
        <a:lstStyle/>
        <a:p>
          <a:r>
            <a:rPr lang="en-MY" sz="5400" b="1" dirty="0"/>
            <a:t>Recap: Search</a:t>
          </a:r>
        </a:p>
      </dgm:t>
    </dgm:pt>
    <dgm:pt modelId="{8F9561C5-1636-449E-938D-D07C1F72331E}" type="parTrans" cxnId="{08D8EDCC-4463-429F-9752-0E462A5E824E}">
      <dgm:prSet/>
      <dgm:spPr/>
      <dgm:t>
        <a:bodyPr/>
        <a:lstStyle/>
        <a:p>
          <a:endParaRPr lang="en-MY"/>
        </a:p>
      </dgm:t>
    </dgm:pt>
    <dgm:pt modelId="{AA8DEB92-9856-46ED-8C3D-00BC8E1D8E30}" type="sibTrans" cxnId="{08D8EDCC-4463-429F-9752-0E462A5E824E}">
      <dgm:prSet/>
      <dgm:spPr/>
      <dgm:t>
        <a:bodyPr/>
        <a:lstStyle/>
        <a:p>
          <a:endParaRPr lang="en-MY"/>
        </a:p>
      </dgm:t>
    </dgm:pt>
    <dgm:pt modelId="{1F13C5FA-C02D-4336-8E25-93ADF6DA17C4}" type="pres">
      <dgm:prSet presAssocID="{031E71C0-3436-4535-A25F-77F17F1B27A2}" presName="linear" presStyleCnt="0">
        <dgm:presLayoutVars>
          <dgm:animLvl val="lvl"/>
          <dgm:resizeHandles val="exact"/>
        </dgm:presLayoutVars>
      </dgm:prSet>
      <dgm:spPr/>
    </dgm:pt>
    <dgm:pt modelId="{74493649-37F6-464D-BBA9-F95D79A1A373}" type="pres">
      <dgm:prSet presAssocID="{9506064B-B76B-4BBB-8B0C-3D5B7BA4C3B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4609D26-79E9-41B5-B3AE-B9EB3EFFD32E}" type="presOf" srcId="{031E71C0-3436-4535-A25F-77F17F1B27A2}" destId="{1F13C5FA-C02D-4336-8E25-93ADF6DA17C4}" srcOrd="0" destOrd="0" presId="urn:microsoft.com/office/officeart/2005/8/layout/vList2"/>
    <dgm:cxn modelId="{08D8EDCC-4463-429F-9752-0E462A5E824E}" srcId="{031E71C0-3436-4535-A25F-77F17F1B27A2}" destId="{9506064B-B76B-4BBB-8B0C-3D5B7BA4C3BC}" srcOrd="0" destOrd="0" parTransId="{8F9561C5-1636-449E-938D-D07C1F72331E}" sibTransId="{AA8DEB92-9856-46ED-8C3D-00BC8E1D8E30}"/>
    <dgm:cxn modelId="{C0A84ED0-B7B3-42A4-AC1B-788951B90BD7}" type="presOf" srcId="{9506064B-B76B-4BBB-8B0C-3D5B7BA4C3BC}" destId="{74493649-37F6-464D-BBA9-F95D79A1A373}" srcOrd="0" destOrd="0" presId="urn:microsoft.com/office/officeart/2005/8/layout/vList2"/>
    <dgm:cxn modelId="{17B509B5-D113-4991-94EC-1776C5B7D523}" type="presParOf" srcId="{1F13C5FA-C02D-4336-8E25-93ADF6DA17C4}" destId="{74493649-37F6-464D-BBA9-F95D79A1A3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8F06C7-8BE5-4B38-9DAA-E40B368220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75FB77FC-B5DB-41D4-A54B-4587A246ED07}">
      <dgm:prSet/>
      <dgm:spPr/>
      <dgm:t>
        <a:bodyPr/>
        <a:lstStyle/>
        <a:p>
          <a:r>
            <a:rPr lang="en-MY"/>
            <a:t>Informed Search</a:t>
          </a:r>
        </a:p>
      </dgm:t>
    </dgm:pt>
    <dgm:pt modelId="{8CC90329-F8AE-4329-8381-F463D5CCE701}" type="parTrans" cxnId="{F5EDED79-B7AE-4B09-ABFF-BE079C18C37C}">
      <dgm:prSet/>
      <dgm:spPr/>
      <dgm:t>
        <a:bodyPr/>
        <a:lstStyle/>
        <a:p>
          <a:endParaRPr lang="en-MY"/>
        </a:p>
      </dgm:t>
    </dgm:pt>
    <dgm:pt modelId="{7C02D662-F049-471A-A218-15081AC85EDB}" type="sibTrans" cxnId="{F5EDED79-B7AE-4B09-ABFF-BE079C18C37C}">
      <dgm:prSet/>
      <dgm:spPr/>
      <dgm:t>
        <a:bodyPr/>
        <a:lstStyle/>
        <a:p>
          <a:endParaRPr lang="en-MY"/>
        </a:p>
      </dgm:t>
    </dgm:pt>
    <dgm:pt modelId="{1AF8CB52-199F-47A8-8732-C9E41F60E675}" type="pres">
      <dgm:prSet presAssocID="{228F06C7-8BE5-4B38-9DAA-E40B36822064}" presName="linear" presStyleCnt="0">
        <dgm:presLayoutVars>
          <dgm:animLvl val="lvl"/>
          <dgm:resizeHandles val="exact"/>
        </dgm:presLayoutVars>
      </dgm:prSet>
      <dgm:spPr/>
    </dgm:pt>
    <dgm:pt modelId="{7CE2C80E-4FE2-4078-B060-8D3374B01D7B}" type="pres">
      <dgm:prSet presAssocID="{75FB77FC-B5DB-41D4-A54B-4587A246ED0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3013E54-E39E-4259-B8E1-A71E2FC815A6}" type="presOf" srcId="{75FB77FC-B5DB-41D4-A54B-4587A246ED07}" destId="{7CE2C80E-4FE2-4078-B060-8D3374B01D7B}" srcOrd="0" destOrd="0" presId="urn:microsoft.com/office/officeart/2005/8/layout/vList2"/>
    <dgm:cxn modelId="{F5EDED79-B7AE-4B09-ABFF-BE079C18C37C}" srcId="{228F06C7-8BE5-4B38-9DAA-E40B36822064}" destId="{75FB77FC-B5DB-41D4-A54B-4587A246ED07}" srcOrd="0" destOrd="0" parTransId="{8CC90329-F8AE-4329-8381-F463D5CCE701}" sibTransId="{7C02D662-F049-471A-A218-15081AC85EDB}"/>
    <dgm:cxn modelId="{08C232F6-C65E-4635-BACD-9DED8B5C7B91}" type="presOf" srcId="{228F06C7-8BE5-4B38-9DAA-E40B36822064}" destId="{1AF8CB52-199F-47A8-8732-C9E41F60E675}" srcOrd="0" destOrd="0" presId="urn:microsoft.com/office/officeart/2005/8/layout/vList2"/>
    <dgm:cxn modelId="{F79DCDF0-E883-4557-A721-C87A8848991B}" type="presParOf" srcId="{1AF8CB52-199F-47A8-8732-C9E41F60E675}" destId="{7CE2C80E-4FE2-4078-B060-8D3374B01D7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427348-BAB8-4C3B-BADF-2138685362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7C464C5A-100E-4868-B090-F121E2D36024}">
      <dgm:prSet/>
      <dgm:spPr/>
      <dgm:t>
        <a:bodyPr/>
        <a:lstStyle/>
        <a:p>
          <a:r>
            <a:rPr lang="en-MY"/>
            <a:t>Search Heuristics</a:t>
          </a:r>
        </a:p>
      </dgm:t>
    </dgm:pt>
    <dgm:pt modelId="{46F29A25-8E64-404A-98BF-636293C02C64}" type="parTrans" cxnId="{445A097A-222F-42FF-9AF4-A4B807E55EBB}">
      <dgm:prSet/>
      <dgm:spPr/>
      <dgm:t>
        <a:bodyPr/>
        <a:lstStyle/>
        <a:p>
          <a:endParaRPr lang="en-MY"/>
        </a:p>
      </dgm:t>
    </dgm:pt>
    <dgm:pt modelId="{71A4EB8C-47DF-4BE1-BC92-6097A926F617}" type="sibTrans" cxnId="{445A097A-222F-42FF-9AF4-A4B807E55EBB}">
      <dgm:prSet/>
      <dgm:spPr/>
      <dgm:t>
        <a:bodyPr/>
        <a:lstStyle/>
        <a:p>
          <a:endParaRPr lang="en-MY"/>
        </a:p>
      </dgm:t>
    </dgm:pt>
    <dgm:pt modelId="{19C69FD9-4598-40AF-9013-94662FCEAD6E}" type="pres">
      <dgm:prSet presAssocID="{96427348-BAB8-4C3B-BADF-2138685362CD}" presName="linear" presStyleCnt="0">
        <dgm:presLayoutVars>
          <dgm:animLvl val="lvl"/>
          <dgm:resizeHandles val="exact"/>
        </dgm:presLayoutVars>
      </dgm:prSet>
      <dgm:spPr/>
    </dgm:pt>
    <dgm:pt modelId="{F53C075A-B608-4135-A5D9-C6D5DD8DFF73}" type="pres">
      <dgm:prSet presAssocID="{7C464C5A-100E-4868-B090-F121E2D36024}" presName="parentText" presStyleLbl="node1" presStyleIdx="0" presStyleCnt="1" custLinFactNeighborX="-22536" custLinFactNeighborY="-5070">
        <dgm:presLayoutVars>
          <dgm:chMax val="0"/>
          <dgm:bulletEnabled val="1"/>
        </dgm:presLayoutVars>
      </dgm:prSet>
      <dgm:spPr/>
    </dgm:pt>
  </dgm:ptLst>
  <dgm:cxnLst>
    <dgm:cxn modelId="{728E981F-6CF4-43CA-B957-E4D0129E7DDA}" type="presOf" srcId="{96427348-BAB8-4C3B-BADF-2138685362CD}" destId="{19C69FD9-4598-40AF-9013-94662FCEAD6E}" srcOrd="0" destOrd="0" presId="urn:microsoft.com/office/officeart/2005/8/layout/vList2"/>
    <dgm:cxn modelId="{C3883367-834D-40F4-BD87-3E7105835E9D}" type="presOf" srcId="{7C464C5A-100E-4868-B090-F121E2D36024}" destId="{F53C075A-B608-4135-A5D9-C6D5DD8DFF73}" srcOrd="0" destOrd="0" presId="urn:microsoft.com/office/officeart/2005/8/layout/vList2"/>
    <dgm:cxn modelId="{445A097A-222F-42FF-9AF4-A4B807E55EBB}" srcId="{96427348-BAB8-4C3B-BADF-2138685362CD}" destId="{7C464C5A-100E-4868-B090-F121E2D36024}" srcOrd="0" destOrd="0" parTransId="{46F29A25-8E64-404A-98BF-636293C02C64}" sibTransId="{71A4EB8C-47DF-4BE1-BC92-6097A926F617}"/>
    <dgm:cxn modelId="{2FEE903B-1DD8-402E-A030-72AF183C99B8}" type="presParOf" srcId="{19C69FD9-4598-40AF-9013-94662FCEAD6E}" destId="{F53C075A-B608-4135-A5D9-C6D5DD8DFF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B22893-F76B-4C93-BB8D-CCC27E0FD59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3F2011E8-C582-482F-9BBC-0CD1FD4D8899}">
      <dgm:prSet/>
      <dgm:spPr/>
      <dgm:t>
        <a:bodyPr/>
        <a:lstStyle/>
        <a:p>
          <a:r>
            <a:rPr lang="en-MY"/>
            <a:t>Example: Heuristic Function</a:t>
          </a:r>
        </a:p>
      </dgm:t>
    </dgm:pt>
    <dgm:pt modelId="{7648EA62-71E5-4F2B-B29A-F92FF4B040CF}" type="parTrans" cxnId="{16C3A511-4DBE-4740-A0C3-EB2A0BBD9D82}">
      <dgm:prSet/>
      <dgm:spPr/>
      <dgm:t>
        <a:bodyPr/>
        <a:lstStyle/>
        <a:p>
          <a:endParaRPr lang="en-MY"/>
        </a:p>
      </dgm:t>
    </dgm:pt>
    <dgm:pt modelId="{6C635C6D-67C0-4FA7-937D-05FEC16230D0}" type="sibTrans" cxnId="{16C3A511-4DBE-4740-A0C3-EB2A0BBD9D82}">
      <dgm:prSet/>
      <dgm:spPr/>
      <dgm:t>
        <a:bodyPr/>
        <a:lstStyle/>
        <a:p>
          <a:endParaRPr lang="en-MY"/>
        </a:p>
      </dgm:t>
    </dgm:pt>
    <dgm:pt modelId="{E073A473-27AB-42DD-8B2B-88A1694E3FE0}" type="pres">
      <dgm:prSet presAssocID="{FCB22893-F76B-4C93-BB8D-CCC27E0FD596}" presName="linear" presStyleCnt="0">
        <dgm:presLayoutVars>
          <dgm:animLvl val="lvl"/>
          <dgm:resizeHandles val="exact"/>
        </dgm:presLayoutVars>
      </dgm:prSet>
      <dgm:spPr/>
    </dgm:pt>
    <dgm:pt modelId="{3DDD1CD4-E1AF-44D5-8605-4A82EA936A20}" type="pres">
      <dgm:prSet presAssocID="{3F2011E8-C582-482F-9BBC-0CD1FD4D889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6C3A511-4DBE-4740-A0C3-EB2A0BBD9D82}" srcId="{FCB22893-F76B-4C93-BB8D-CCC27E0FD596}" destId="{3F2011E8-C582-482F-9BBC-0CD1FD4D8899}" srcOrd="0" destOrd="0" parTransId="{7648EA62-71E5-4F2B-B29A-F92FF4B040CF}" sibTransId="{6C635C6D-67C0-4FA7-937D-05FEC16230D0}"/>
    <dgm:cxn modelId="{ED11AE3D-D80D-406A-A1CD-4836550D0CEC}" type="presOf" srcId="{3F2011E8-C582-482F-9BBC-0CD1FD4D8899}" destId="{3DDD1CD4-E1AF-44D5-8605-4A82EA936A20}" srcOrd="0" destOrd="0" presId="urn:microsoft.com/office/officeart/2005/8/layout/vList2"/>
    <dgm:cxn modelId="{6DFE1AF4-9327-41DD-B59F-FA465762A301}" type="presOf" srcId="{FCB22893-F76B-4C93-BB8D-CCC27E0FD596}" destId="{E073A473-27AB-42DD-8B2B-88A1694E3FE0}" srcOrd="0" destOrd="0" presId="urn:microsoft.com/office/officeart/2005/8/layout/vList2"/>
    <dgm:cxn modelId="{9B4F23F8-B236-4BB7-AC0D-E1EDAE19E6D4}" type="presParOf" srcId="{E073A473-27AB-42DD-8B2B-88A1694E3FE0}" destId="{3DDD1CD4-E1AF-44D5-8605-4A82EA936A2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EEDFDC0-64F2-4108-9DA6-CE31DCA59C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00F03DB2-B3DF-436A-8FD7-571680895361}">
      <dgm:prSet/>
      <dgm:spPr/>
      <dgm:t>
        <a:bodyPr/>
        <a:lstStyle/>
        <a:p>
          <a:r>
            <a:rPr lang="en-MY"/>
            <a:t>Example: Heuristic Function</a:t>
          </a:r>
        </a:p>
      </dgm:t>
    </dgm:pt>
    <dgm:pt modelId="{52E6581F-13F8-446D-9770-BFA02B4B9ADE}" type="parTrans" cxnId="{8E34992C-19FB-4A5B-81FD-859FE2DFC1A9}">
      <dgm:prSet/>
      <dgm:spPr/>
      <dgm:t>
        <a:bodyPr/>
        <a:lstStyle/>
        <a:p>
          <a:endParaRPr lang="en-MY"/>
        </a:p>
      </dgm:t>
    </dgm:pt>
    <dgm:pt modelId="{1D8EEBB6-324C-44BB-85DF-6202BCB51A4D}" type="sibTrans" cxnId="{8E34992C-19FB-4A5B-81FD-859FE2DFC1A9}">
      <dgm:prSet/>
      <dgm:spPr/>
      <dgm:t>
        <a:bodyPr/>
        <a:lstStyle/>
        <a:p>
          <a:endParaRPr lang="en-MY"/>
        </a:p>
      </dgm:t>
    </dgm:pt>
    <dgm:pt modelId="{5B109683-7BDF-4C9C-976A-7C275052C3E0}" type="pres">
      <dgm:prSet presAssocID="{EEEDFDC0-64F2-4108-9DA6-CE31DCA59C79}" presName="linear" presStyleCnt="0">
        <dgm:presLayoutVars>
          <dgm:animLvl val="lvl"/>
          <dgm:resizeHandles val="exact"/>
        </dgm:presLayoutVars>
      </dgm:prSet>
      <dgm:spPr/>
    </dgm:pt>
    <dgm:pt modelId="{17D13AA1-125E-451D-B147-407043AB9713}" type="pres">
      <dgm:prSet presAssocID="{00F03DB2-B3DF-436A-8FD7-57168089536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E34992C-19FB-4A5B-81FD-859FE2DFC1A9}" srcId="{EEEDFDC0-64F2-4108-9DA6-CE31DCA59C79}" destId="{00F03DB2-B3DF-436A-8FD7-571680895361}" srcOrd="0" destOrd="0" parTransId="{52E6581F-13F8-446D-9770-BFA02B4B9ADE}" sibTransId="{1D8EEBB6-324C-44BB-85DF-6202BCB51A4D}"/>
    <dgm:cxn modelId="{F45FA451-6BB1-4E43-B547-1489FE54480D}" type="presOf" srcId="{00F03DB2-B3DF-436A-8FD7-571680895361}" destId="{17D13AA1-125E-451D-B147-407043AB9713}" srcOrd="0" destOrd="0" presId="urn:microsoft.com/office/officeart/2005/8/layout/vList2"/>
    <dgm:cxn modelId="{DE881CDB-01FC-4BF9-A7F9-0B41A260BA35}" type="presOf" srcId="{EEEDFDC0-64F2-4108-9DA6-CE31DCA59C79}" destId="{5B109683-7BDF-4C9C-976A-7C275052C3E0}" srcOrd="0" destOrd="0" presId="urn:microsoft.com/office/officeart/2005/8/layout/vList2"/>
    <dgm:cxn modelId="{F08CC36E-8390-484E-812C-4E31B94308F9}" type="presParOf" srcId="{5B109683-7BDF-4C9C-976A-7C275052C3E0}" destId="{17D13AA1-125E-451D-B147-407043AB971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FAD15ED-B7F4-4CD2-A7AA-1D69F94C35A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AB79DA80-B7EB-471E-ACE9-572810E9815F}">
      <dgm:prSet/>
      <dgm:spPr/>
      <dgm:t>
        <a:bodyPr/>
        <a:lstStyle/>
        <a:p>
          <a:r>
            <a:rPr lang="en-MY"/>
            <a:t>Greedy Search</a:t>
          </a:r>
        </a:p>
      </dgm:t>
    </dgm:pt>
    <dgm:pt modelId="{3E24E42A-59EC-4658-A017-EFA28C21B926}" type="parTrans" cxnId="{AEA784C8-AF60-485C-AC98-C7357DAB07A7}">
      <dgm:prSet/>
      <dgm:spPr/>
      <dgm:t>
        <a:bodyPr/>
        <a:lstStyle/>
        <a:p>
          <a:endParaRPr lang="en-MY"/>
        </a:p>
      </dgm:t>
    </dgm:pt>
    <dgm:pt modelId="{AF103D03-67F4-41BC-8389-CBDF7FC92A58}" type="sibTrans" cxnId="{AEA784C8-AF60-485C-AC98-C7357DAB07A7}">
      <dgm:prSet/>
      <dgm:spPr/>
      <dgm:t>
        <a:bodyPr/>
        <a:lstStyle/>
        <a:p>
          <a:endParaRPr lang="en-MY"/>
        </a:p>
      </dgm:t>
    </dgm:pt>
    <dgm:pt modelId="{604A712C-B74A-4F90-8DA8-8F7A75BE6671}" type="pres">
      <dgm:prSet presAssocID="{0FAD15ED-B7F4-4CD2-A7AA-1D69F94C35AA}" presName="linear" presStyleCnt="0">
        <dgm:presLayoutVars>
          <dgm:animLvl val="lvl"/>
          <dgm:resizeHandles val="exact"/>
        </dgm:presLayoutVars>
      </dgm:prSet>
      <dgm:spPr/>
    </dgm:pt>
    <dgm:pt modelId="{9CE2E3AD-C1E4-408F-973A-BC2990F54BAC}" type="pres">
      <dgm:prSet presAssocID="{AB79DA80-B7EB-471E-ACE9-572810E9815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9FA6927-F4E9-4194-818E-19782A6B5D13}" type="presOf" srcId="{0FAD15ED-B7F4-4CD2-A7AA-1D69F94C35AA}" destId="{604A712C-B74A-4F90-8DA8-8F7A75BE6671}" srcOrd="0" destOrd="0" presId="urn:microsoft.com/office/officeart/2005/8/layout/vList2"/>
    <dgm:cxn modelId="{6153CB6C-A6C2-4D25-BB18-7213A638FDC9}" type="presOf" srcId="{AB79DA80-B7EB-471E-ACE9-572810E9815F}" destId="{9CE2E3AD-C1E4-408F-973A-BC2990F54BAC}" srcOrd="0" destOrd="0" presId="urn:microsoft.com/office/officeart/2005/8/layout/vList2"/>
    <dgm:cxn modelId="{AEA784C8-AF60-485C-AC98-C7357DAB07A7}" srcId="{0FAD15ED-B7F4-4CD2-A7AA-1D69F94C35AA}" destId="{AB79DA80-B7EB-471E-ACE9-572810E9815F}" srcOrd="0" destOrd="0" parTransId="{3E24E42A-59EC-4658-A017-EFA28C21B926}" sibTransId="{AF103D03-67F4-41BC-8389-CBDF7FC92A58}"/>
    <dgm:cxn modelId="{9698E5EB-0508-47A7-BCD4-96BE3E35CC88}" type="presParOf" srcId="{604A712C-B74A-4F90-8DA8-8F7A75BE6671}" destId="{9CE2E3AD-C1E4-408F-973A-BC2990F54BA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DD7D8D5-2575-475B-9A9B-FF786E10616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3E527352-7FDA-4696-9499-F6127A420A02}">
      <dgm:prSet/>
      <dgm:spPr/>
      <dgm:t>
        <a:bodyPr/>
        <a:lstStyle/>
        <a:p>
          <a:r>
            <a:rPr lang="en-MY"/>
            <a:t>Example: Heuristic Function</a:t>
          </a:r>
        </a:p>
      </dgm:t>
    </dgm:pt>
    <dgm:pt modelId="{4170EE8A-2E6C-4356-A0D6-1344BDEFC2CF}" type="parTrans" cxnId="{3441B723-CFDB-4A95-A379-0EAFCBA33480}">
      <dgm:prSet/>
      <dgm:spPr/>
      <dgm:t>
        <a:bodyPr/>
        <a:lstStyle/>
        <a:p>
          <a:endParaRPr lang="en-MY"/>
        </a:p>
      </dgm:t>
    </dgm:pt>
    <dgm:pt modelId="{70EA92E6-7F40-4925-8812-B72C3E4DA514}" type="sibTrans" cxnId="{3441B723-CFDB-4A95-A379-0EAFCBA33480}">
      <dgm:prSet/>
      <dgm:spPr/>
      <dgm:t>
        <a:bodyPr/>
        <a:lstStyle/>
        <a:p>
          <a:endParaRPr lang="en-MY"/>
        </a:p>
      </dgm:t>
    </dgm:pt>
    <dgm:pt modelId="{DCA74E15-59F8-4ADB-BC90-5899B3023C9F}" type="pres">
      <dgm:prSet presAssocID="{EDD7D8D5-2575-475B-9A9B-FF786E106164}" presName="linear" presStyleCnt="0">
        <dgm:presLayoutVars>
          <dgm:animLvl val="lvl"/>
          <dgm:resizeHandles val="exact"/>
        </dgm:presLayoutVars>
      </dgm:prSet>
      <dgm:spPr/>
    </dgm:pt>
    <dgm:pt modelId="{EE9604DF-EB5C-4A2D-A232-B55BCF81EB48}" type="pres">
      <dgm:prSet presAssocID="{3E527352-7FDA-4696-9499-F6127A420A0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441B723-CFDB-4A95-A379-0EAFCBA33480}" srcId="{EDD7D8D5-2575-475B-9A9B-FF786E106164}" destId="{3E527352-7FDA-4696-9499-F6127A420A02}" srcOrd="0" destOrd="0" parTransId="{4170EE8A-2E6C-4356-A0D6-1344BDEFC2CF}" sibTransId="{70EA92E6-7F40-4925-8812-B72C3E4DA514}"/>
    <dgm:cxn modelId="{E94EFFDE-9080-4F5B-8B42-B514D7833080}" type="presOf" srcId="{3E527352-7FDA-4696-9499-F6127A420A02}" destId="{EE9604DF-EB5C-4A2D-A232-B55BCF81EB48}" srcOrd="0" destOrd="0" presId="urn:microsoft.com/office/officeart/2005/8/layout/vList2"/>
    <dgm:cxn modelId="{9B2BC3F8-2C8C-45F8-B68D-758B3286D5C9}" type="presOf" srcId="{EDD7D8D5-2575-475B-9A9B-FF786E106164}" destId="{DCA74E15-59F8-4ADB-BC90-5899B3023C9F}" srcOrd="0" destOrd="0" presId="urn:microsoft.com/office/officeart/2005/8/layout/vList2"/>
    <dgm:cxn modelId="{9330E2B6-F254-49C4-9C2C-B073A0FBE604}" type="presParOf" srcId="{DCA74E15-59F8-4ADB-BC90-5899B3023C9F}" destId="{EE9604DF-EB5C-4A2D-A232-B55BCF81EB4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B7C94B7-FF9A-4E69-ABB0-F464658A531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DD443E2E-BC9B-4BC9-A835-4CBCD0E8B9A1}">
      <dgm:prSet/>
      <dgm:spPr/>
      <dgm:t>
        <a:bodyPr/>
        <a:lstStyle/>
        <a:p>
          <a:r>
            <a:rPr lang="en-MY"/>
            <a:t>Greedy Search</a:t>
          </a:r>
        </a:p>
      </dgm:t>
    </dgm:pt>
    <dgm:pt modelId="{7E229387-AD07-4077-A7C1-F2569CDAF333}" type="parTrans" cxnId="{7711C3EB-F6CF-443E-A0C1-7442C27AF7E0}">
      <dgm:prSet/>
      <dgm:spPr/>
      <dgm:t>
        <a:bodyPr/>
        <a:lstStyle/>
        <a:p>
          <a:endParaRPr lang="en-MY"/>
        </a:p>
      </dgm:t>
    </dgm:pt>
    <dgm:pt modelId="{4AB281ED-711D-4355-9F4C-37F8EA847620}" type="sibTrans" cxnId="{7711C3EB-F6CF-443E-A0C1-7442C27AF7E0}">
      <dgm:prSet/>
      <dgm:spPr/>
      <dgm:t>
        <a:bodyPr/>
        <a:lstStyle/>
        <a:p>
          <a:endParaRPr lang="en-MY"/>
        </a:p>
      </dgm:t>
    </dgm:pt>
    <dgm:pt modelId="{C785E58A-4AC6-4D72-BC7A-2A677428DBC5}" type="pres">
      <dgm:prSet presAssocID="{FB7C94B7-FF9A-4E69-ABB0-F464658A531C}" presName="linear" presStyleCnt="0">
        <dgm:presLayoutVars>
          <dgm:animLvl val="lvl"/>
          <dgm:resizeHandles val="exact"/>
        </dgm:presLayoutVars>
      </dgm:prSet>
      <dgm:spPr/>
    </dgm:pt>
    <dgm:pt modelId="{FEE43C44-D148-4B66-BCF0-1D27983DB71D}" type="pres">
      <dgm:prSet presAssocID="{DD443E2E-BC9B-4BC9-A835-4CBCD0E8B9A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269D1AE-F339-4751-9F75-2F9A6AB0DB22}" type="presOf" srcId="{FB7C94B7-FF9A-4E69-ABB0-F464658A531C}" destId="{C785E58A-4AC6-4D72-BC7A-2A677428DBC5}" srcOrd="0" destOrd="0" presId="urn:microsoft.com/office/officeart/2005/8/layout/vList2"/>
    <dgm:cxn modelId="{4F258CCF-6DE7-4784-B5FB-967859F9F7FC}" type="presOf" srcId="{DD443E2E-BC9B-4BC9-A835-4CBCD0E8B9A1}" destId="{FEE43C44-D148-4B66-BCF0-1D27983DB71D}" srcOrd="0" destOrd="0" presId="urn:microsoft.com/office/officeart/2005/8/layout/vList2"/>
    <dgm:cxn modelId="{7711C3EB-F6CF-443E-A0C1-7442C27AF7E0}" srcId="{FB7C94B7-FF9A-4E69-ABB0-F464658A531C}" destId="{DD443E2E-BC9B-4BC9-A835-4CBCD0E8B9A1}" srcOrd="0" destOrd="0" parTransId="{7E229387-AD07-4077-A7C1-F2569CDAF333}" sibTransId="{4AB281ED-711D-4355-9F4C-37F8EA847620}"/>
    <dgm:cxn modelId="{CDB7683A-9FF9-4C9F-9355-87C646910094}" type="presParOf" srcId="{C785E58A-4AC6-4D72-BC7A-2A677428DBC5}" destId="{FEE43C44-D148-4B66-BCF0-1D27983DB71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EAF1165-F925-4B67-9027-8E1289B5EA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1412E51B-DA70-4897-89F9-CD82D6787205}">
      <dgm:prSet/>
      <dgm:spPr/>
      <dgm:t>
        <a:bodyPr/>
        <a:lstStyle/>
        <a:p>
          <a:r>
            <a:rPr lang="en-MY"/>
            <a:t>Greedy Search</a:t>
          </a:r>
        </a:p>
      </dgm:t>
    </dgm:pt>
    <dgm:pt modelId="{BD8F321A-0C41-48FE-A632-0CB7D32E9C2B}" type="parTrans" cxnId="{981E8453-CD45-4047-AE2E-987845B6527A}">
      <dgm:prSet/>
      <dgm:spPr/>
      <dgm:t>
        <a:bodyPr/>
        <a:lstStyle/>
        <a:p>
          <a:endParaRPr lang="en-MY"/>
        </a:p>
      </dgm:t>
    </dgm:pt>
    <dgm:pt modelId="{EF86524C-EBB5-441E-9EE0-1081DDA7E5F3}" type="sibTrans" cxnId="{981E8453-CD45-4047-AE2E-987845B6527A}">
      <dgm:prSet/>
      <dgm:spPr/>
      <dgm:t>
        <a:bodyPr/>
        <a:lstStyle/>
        <a:p>
          <a:endParaRPr lang="en-MY"/>
        </a:p>
      </dgm:t>
    </dgm:pt>
    <dgm:pt modelId="{679A1FC7-3901-4836-9629-523C7695C75E}" type="pres">
      <dgm:prSet presAssocID="{0EAF1165-F925-4B67-9027-8E1289B5EA61}" presName="linear" presStyleCnt="0">
        <dgm:presLayoutVars>
          <dgm:animLvl val="lvl"/>
          <dgm:resizeHandles val="exact"/>
        </dgm:presLayoutVars>
      </dgm:prSet>
      <dgm:spPr/>
    </dgm:pt>
    <dgm:pt modelId="{845361E2-6017-41BC-AF8A-F5A4EAA13494}" type="pres">
      <dgm:prSet presAssocID="{1412E51B-DA70-4897-89F9-CD82D678720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81E8453-CD45-4047-AE2E-987845B6527A}" srcId="{0EAF1165-F925-4B67-9027-8E1289B5EA61}" destId="{1412E51B-DA70-4897-89F9-CD82D6787205}" srcOrd="0" destOrd="0" parTransId="{BD8F321A-0C41-48FE-A632-0CB7D32E9C2B}" sibTransId="{EF86524C-EBB5-441E-9EE0-1081DDA7E5F3}"/>
    <dgm:cxn modelId="{196382BA-354B-4B35-BD5D-B12C355C7A76}" type="presOf" srcId="{1412E51B-DA70-4897-89F9-CD82D6787205}" destId="{845361E2-6017-41BC-AF8A-F5A4EAA13494}" srcOrd="0" destOrd="0" presId="urn:microsoft.com/office/officeart/2005/8/layout/vList2"/>
    <dgm:cxn modelId="{76A9A1F1-0E86-4D88-8E61-239125930E5D}" type="presOf" srcId="{0EAF1165-F925-4B67-9027-8E1289B5EA61}" destId="{679A1FC7-3901-4836-9629-523C7695C75E}" srcOrd="0" destOrd="0" presId="urn:microsoft.com/office/officeart/2005/8/layout/vList2"/>
    <dgm:cxn modelId="{5BB7304C-E174-424F-8438-7C071B867831}" type="presParOf" srcId="{679A1FC7-3901-4836-9629-523C7695C75E}" destId="{845361E2-6017-41BC-AF8A-F5A4EAA134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3CAF99AB-5264-48D5-AA44-0B4BADB9E32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75BA4D84-DCFA-4E60-98DC-1CF7AD587CAF}">
      <dgm:prSet/>
      <dgm:spPr/>
      <dgm:t>
        <a:bodyPr/>
        <a:lstStyle/>
        <a:p>
          <a:r>
            <a:rPr lang="en-MY"/>
            <a:t>Informed Search</a:t>
          </a:r>
        </a:p>
      </dgm:t>
    </dgm:pt>
    <dgm:pt modelId="{A279C736-07F7-4607-9FBD-7C7F6617556A}" type="parTrans" cxnId="{B845D382-FE73-4A6C-BA11-BACAF5D32EC4}">
      <dgm:prSet/>
      <dgm:spPr/>
      <dgm:t>
        <a:bodyPr/>
        <a:lstStyle/>
        <a:p>
          <a:endParaRPr lang="en-MY"/>
        </a:p>
      </dgm:t>
    </dgm:pt>
    <dgm:pt modelId="{5A3DCC2B-5133-4179-938A-47CFA5AC4CFD}" type="sibTrans" cxnId="{B845D382-FE73-4A6C-BA11-BACAF5D32EC4}">
      <dgm:prSet/>
      <dgm:spPr/>
      <dgm:t>
        <a:bodyPr/>
        <a:lstStyle/>
        <a:p>
          <a:endParaRPr lang="en-MY"/>
        </a:p>
      </dgm:t>
    </dgm:pt>
    <dgm:pt modelId="{E5E505F6-7B95-4998-B3C0-FB36B9F20454}" type="pres">
      <dgm:prSet presAssocID="{3CAF99AB-5264-48D5-AA44-0B4BADB9E328}" presName="linear" presStyleCnt="0">
        <dgm:presLayoutVars>
          <dgm:animLvl val="lvl"/>
          <dgm:resizeHandles val="exact"/>
        </dgm:presLayoutVars>
      </dgm:prSet>
      <dgm:spPr/>
    </dgm:pt>
    <dgm:pt modelId="{78D2934D-DDD5-42F9-8919-CBFDA8937114}" type="pres">
      <dgm:prSet presAssocID="{75BA4D84-DCFA-4E60-98DC-1CF7AD587CA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A107A34-6B8C-4F3C-8B1B-581FC6E407E2}" type="presOf" srcId="{3CAF99AB-5264-48D5-AA44-0B4BADB9E328}" destId="{E5E505F6-7B95-4998-B3C0-FB36B9F20454}" srcOrd="0" destOrd="0" presId="urn:microsoft.com/office/officeart/2005/8/layout/vList2"/>
    <dgm:cxn modelId="{B845D382-FE73-4A6C-BA11-BACAF5D32EC4}" srcId="{3CAF99AB-5264-48D5-AA44-0B4BADB9E328}" destId="{75BA4D84-DCFA-4E60-98DC-1CF7AD587CAF}" srcOrd="0" destOrd="0" parTransId="{A279C736-07F7-4607-9FBD-7C7F6617556A}" sibTransId="{5A3DCC2B-5133-4179-938A-47CFA5AC4CFD}"/>
    <dgm:cxn modelId="{338C1199-09EB-4169-AEDE-0538429D713F}" type="presOf" srcId="{75BA4D84-DCFA-4E60-98DC-1CF7AD587CAF}" destId="{78D2934D-DDD5-42F9-8919-CBFDA8937114}" srcOrd="0" destOrd="0" presId="urn:microsoft.com/office/officeart/2005/8/layout/vList2"/>
    <dgm:cxn modelId="{F0274528-450E-41EF-92C4-9CD5C5B1612A}" type="presParOf" srcId="{E5E505F6-7B95-4998-B3C0-FB36B9F20454}" destId="{78D2934D-DDD5-42F9-8919-CBFDA893711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E2FF9CA-8A52-4853-8D12-D6B2345EBD8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F5728EE5-12CB-4BF1-9CB5-565B2A5CC131}">
      <dgm:prSet/>
      <dgm:spPr/>
      <dgm:t>
        <a:bodyPr/>
        <a:lstStyle/>
        <a:p>
          <a:r>
            <a:rPr lang="en-MY"/>
            <a:t>Search Heuristics</a:t>
          </a:r>
        </a:p>
      </dgm:t>
    </dgm:pt>
    <dgm:pt modelId="{F03F578F-279A-4487-87C0-3339A182307F}" type="parTrans" cxnId="{5ECCEF10-E85B-4CD8-92E3-180609487F9D}">
      <dgm:prSet/>
      <dgm:spPr/>
      <dgm:t>
        <a:bodyPr/>
        <a:lstStyle/>
        <a:p>
          <a:endParaRPr lang="en-MY"/>
        </a:p>
      </dgm:t>
    </dgm:pt>
    <dgm:pt modelId="{888E2294-7A87-45A2-B980-EA1281FD1FD7}" type="sibTrans" cxnId="{5ECCEF10-E85B-4CD8-92E3-180609487F9D}">
      <dgm:prSet/>
      <dgm:spPr/>
      <dgm:t>
        <a:bodyPr/>
        <a:lstStyle/>
        <a:p>
          <a:endParaRPr lang="en-MY"/>
        </a:p>
      </dgm:t>
    </dgm:pt>
    <dgm:pt modelId="{64C884BE-CFC8-4810-9041-141BA0AD29AF}" type="pres">
      <dgm:prSet presAssocID="{BE2FF9CA-8A52-4853-8D12-D6B2345EBD89}" presName="linear" presStyleCnt="0">
        <dgm:presLayoutVars>
          <dgm:animLvl val="lvl"/>
          <dgm:resizeHandles val="exact"/>
        </dgm:presLayoutVars>
      </dgm:prSet>
      <dgm:spPr/>
    </dgm:pt>
    <dgm:pt modelId="{58DA8174-697F-4684-84F0-636C417FF6E5}" type="pres">
      <dgm:prSet presAssocID="{F5728EE5-12CB-4BF1-9CB5-565B2A5CC13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ECCEF10-E85B-4CD8-92E3-180609487F9D}" srcId="{BE2FF9CA-8A52-4853-8D12-D6B2345EBD89}" destId="{F5728EE5-12CB-4BF1-9CB5-565B2A5CC131}" srcOrd="0" destOrd="0" parTransId="{F03F578F-279A-4487-87C0-3339A182307F}" sibTransId="{888E2294-7A87-45A2-B980-EA1281FD1FD7}"/>
    <dgm:cxn modelId="{EEEAFB15-B501-4750-8E0D-7479323E21B6}" type="presOf" srcId="{F5728EE5-12CB-4BF1-9CB5-565B2A5CC131}" destId="{58DA8174-697F-4684-84F0-636C417FF6E5}" srcOrd="0" destOrd="0" presId="urn:microsoft.com/office/officeart/2005/8/layout/vList2"/>
    <dgm:cxn modelId="{C7975EFE-167D-403C-BE65-4C5481F202F2}" type="presOf" srcId="{BE2FF9CA-8A52-4853-8D12-D6B2345EBD89}" destId="{64C884BE-CFC8-4810-9041-141BA0AD29AF}" srcOrd="0" destOrd="0" presId="urn:microsoft.com/office/officeart/2005/8/layout/vList2"/>
    <dgm:cxn modelId="{4AE037E3-CED2-4724-B23D-AC7644E34434}" type="presParOf" srcId="{64C884BE-CFC8-4810-9041-141BA0AD29AF}" destId="{58DA8174-697F-4684-84F0-636C417FF6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1E71C0-3436-4535-A25F-77F17F1B27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9506064B-B76B-4BBB-8B0C-3D5B7BA4C3BC}">
      <dgm:prSet custT="1"/>
      <dgm:spPr/>
      <dgm:t>
        <a:bodyPr/>
        <a:lstStyle/>
        <a:p>
          <a:r>
            <a:rPr lang="en-MY" sz="5400" b="1" dirty="0"/>
            <a:t>Recap: Search</a:t>
          </a:r>
        </a:p>
      </dgm:t>
    </dgm:pt>
    <dgm:pt modelId="{8F9561C5-1636-449E-938D-D07C1F72331E}" type="parTrans" cxnId="{08D8EDCC-4463-429F-9752-0E462A5E824E}">
      <dgm:prSet/>
      <dgm:spPr/>
      <dgm:t>
        <a:bodyPr/>
        <a:lstStyle/>
        <a:p>
          <a:endParaRPr lang="en-MY"/>
        </a:p>
      </dgm:t>
    </dgm:pt>
    <dgm:pt modelId="{AA8DEB92-9856-46ED-8C3D-00BC8E1D8E30}" type="sibTrans" cxnId="{08D8EDCC-4463-429F-9752-0E462A5E824E}">
      <dgm:prSet/>
      <dgm:spPr/>
      <dgm:t>
        <a:bodyPr/>
        <a:lstStyle/>
        <a:p>
          <a:endParaRPr lang="en-MY"/>
        </a:p>
      </dgm:t>
    </dgm:pt>
    <dgm:pt modelId="{1F13C5FA-C02D-4336-8E25-93ADF6DA17C4}" type="pres">
      <dgm:prSet presAssocID="{031E71C0-3436-4535-A25F-77F17F1B27A2}" presName="linear" presStyleCnt="0">
        <dgm:presLayoutVars>
          <dgm:animLvl val="lvl"/>
          <dgm:resizeHandles val="exact"/>
        </dgm:presLayoutVars>
      </dgm:prSet>
      <dgm:spPr/>
    </dgm:pt>
    <dgm:pt modelId="{74493649-37F6-464D-BBA9-F95D79A1A373}" type="pres">
      <dgm:prSet presAssocID="{9506064B-B76B-4BBB-8B0C-3D5B7BA4C3B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4609D26-79E9-41B5-B3AE-B9EB3EFFD32E}" type="presOf" srcId="{031E71C0-3436-4535-A25F-77F17F1B27A2}" destId="{1F13C5FA-C02D-4336-8E25-93ADF6DA17C4}" srcOrd="0" destOrd="0" presId="urn:microsoft.com/office/officeart/2005/8/layout/vList2"/>
    <dgm:cxn modelId="{08D8EDCC-4463-429F-9752-0E462A5E824E}" srcId="{031E71C0-3436-4535-A25F-77F17F1B27A2}" destId="{9506064B-B76B-4BBB-8B0C-3D5B7BA4C3BC}" srcOrd="0" destOrd="0" parTransId="{8F9561C5-1636-449E-938D-D07C1F72331E}" sibTransId="{AA8DEB92-9856-46ED-8C3D-00BC8E1D8E30}"/>
    <dgm:cxn modelId="{C0A84ED0-B7B3-42A4-AC1B-788951B90BD7}" type="presOf" srcId="{9506064B-B76B-4BBB-8B0C-3D5B7BA4C3BC}" destId="{74493649-37F6-464D-BBA9-F95D79A1A373}" srcOrd="0" destOrd="0" presId="urn:microsoft.com/office/officeart/2005/8/layout/vList2"/>
    <dgm:cxn modelId="{17B509B5-D113-4991-94EC-1776C5B7D523}" type="presParOf" srcId="{1F13C5FA-C02D-4336-8E25-93ADF6DA17C4}" destId="{74493649-37F6-464D-BBA9-F95D79A1A3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3220EC5E-5B56-4B7A-ABB1-FB6F79A4001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D98100E9-F0D5-4E24-B8B6-5F98CECD272B}">
      <dgm:prSet/>
      <dgm:spPr/>
      <dgm:t>
        <a:bodyPr/>
        <a:lstStyle/>
        <a:p>
          <a:r>
            <a:rPr lang="en-MY"/>
            <a:t>Example: Heuristic Function</a:t>
          </a:r>
        </a:p>
      </dgm:t>
    </dgm:pt>
    <dgm:pt modelId="{167ACCE8-144A-4CB8-9F1F-23AEDE0FEC50}" type="parTrans" cxnId="{BA4A7F32-31C6-4750-A2ED-BE070C36C1D8}">
      <dgm:prSet/>
      <dgm:spPr/>
      <dgm:t>
        <a:bodyPr/>
        <a:lstStyle/>
        <a:p>
          <a:endParaRPr lang="en-MY"/>
        </a:p>
      </dgm:t>
    </dgm:pt>
    <dgm:pt modelId="{84A5275E-0550-482F-8A26-A1CE3CBBAE52}" type="sibTrans" cxnId="{BA4A7F32-31C6-4750-A2ED-BE070C36C1D8}">
      <dgm:prSet/>
      <dgm:spPr/>
      <dgm:t>
        <a:bodyPr/>
        <a:lstStyle/>
        <a:p>
          <a:endParaRPr lang="en-MY"/>
        </a:p>
      </dgm:t>
    </dgm:pt>
    <dgm:pt modelId="{0B2E65CD-A93A-4242-ADD3-F2E61B258D98}" type="pres">
      <dgm:prSet presAssocID="{3220EC5E-5B56-4B7A-ABB1-FB6F79A40012}" presName="linear" presStyleCnt="0">
        <dgm:presLayoutVars>
          <dgm:animLvl val="lvl"/>
          <dgm:resizeHandles val="exact"/>
        </dgm:presLayoutVars>
      </dgm:prSet>
      <dgm:spPr/>
    </dgm:pt>
    <dgm:pt modelId="{697DFCCB-5104-48C8-A8BC-EB3B3008EE0A}" type="pres">
      <dgm:prSet presAssocID="{D98100E9-F0D5-4E24-B8B6-5F98CECD272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0BF720A-2B52-4BDF-AF14-FDA748F3BA92}" type="presOf" srcId="{3220EC5E-5B56-4B7A-ABB1-FB6F79A40012}" destId="{0B2E65CD-A93A-4242-ADD3-F2E61B258D98}" srcOrd="0" destOrd="0" presId="urn:microsoft.com/office/officeart/2005/8/layout/vList2"/>
    <dgm:cxn modelId="{BA4A7F32-31C6-4750-A2ED-BE070C36C1D8}" srcId="{3220EC5E-5B56-4B7A-ABB1-FB6F79A40012}" destId="{D98100E9-F0D5-4E24-B8B6-5F98CECD272B}" srcOrd="0" destOrd="0" parTransId="{167ACCE8-144A-4CB8-9F1F-23AEDE0FEC50}" sibTransId="{84A5275E-0550-482F-8A26-A1CE3CBBAE52}"/>
    <dgm:cxn modelId="{B3C07D7F-AE19-45E5-9D5D-F39FA2257B93}" type="presOf" srcId="{D98100E9-F0D5-4E24-B8B6-5F98CECD272B}" destId="{697DFCCB-5104-48C8-A8BC-EB3B3008EE0A}" srcOrd="0" destOrd="0" presId="urn:microsoft.com/office/officeart/2005/8/layout/vList2"/>
    <dgm:cxn modelId="{63A06DA8-8684-4ACE-826B-2DCA66449628}" type="presParOf" srcId="{0B2E65CD-A93A-4242-ADD3-F2E61B258D98}" destId="{697DFCCB-5104-48C8-A8BC-EB3B3008EE0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C9C6A1B-9EB2-48A3-A8ED-203A5FC8E4A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7C208E42-0B43-4127-8168-F7C0A2A89E4B}">
      <dgm:prSet/>
      <dgm:spPr/>
      <dgm:t>
        <a:bodyPr/>
        <a:lstStyle/>
        <a:p>
          <a:r>
            <a:rPr lang="en-MY"/>
            <a:t>Example: Heuristic Function</a:t>
          </a:r>
        </a:p>
      </dgm:t>
    </dgm:pt>
    <dgm:pt modelId="{3EFB53EB-6A0F-4F35-91EA-926592256655}" type="parTrans" cxnId="{F03934F3-69D9-4E01-B512-7B1D9C0414AE}">
      <dgm:prSet/>
      <dgm:spPr/>
      <dgm:t>
        <a:bodyPr/>
        <a:lstStyle/>
        <a:p>
          <a:endParaRPr lang="en-MY"/>
        </a:p>
      </dgm:t>
    </dgm:pt>
    <dgm:pt modelId="{22CB0454-5B8D-48FE-8C85-145358784390}" type="sibTrans" cxnId="{F03934F3-69D9-4E01-B512-7B1D9C0414AE}">
      <dgm:prSet/>
      <dgm:spPr/>
      <dgm:t>
        <a:bodyPr/>
        <a:lstStyle/>
        <a:p>
          <a:endParaRPr lang="en-MY"/>
        </a:p>
      </dgm:t>
    </dgm:pt>
    <dgm:pt modelId="{BEB81E2E-121D-4590-87EE-A15ABCF64E7E}" type="pres">
      <dgm:prSet presAssocID="{5C9C6A1B-9EB2-48A3-A8ED-203A5FC8E4A1}" presName="linear" presStyleCnt="0">
        <dgm:presLayoutVars>
          <dgm:animLvl val="lvl"/>
          <dgm:resizeHandles val="exact"/>
        </dgm:presLayoutVars>
      </dgm:prSet>
      <dgm:spPr/>
    </dgm:pt>
    <dgm:pt modelId="{7352295D-5D36-4AF2-AD9A-21AC29EDE1FC}" type="pres">
      <dgm:prSet presAssocID="{7C208E42-0B43-4127-8168-F7C0A2A89E4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518AE75-9AA3-4A16-AA61-56FF3F5BBE00}" type="presOf" srcId="{5C9C6A1B-9EB2-48A3-A8ED-203A5FC8E4A1}" destId="{BEB81E2E-121D-4590-87EE-A15ABCF64E7E}" srcOrd="0" destOrd="0" presId="urn:microsoft.com/office/officeart/2005/8/layout/vList2"/>
    <dgm:cxn modelId="{D86C6CBD-D852-4C5D-85DD-21C435AEF2F2}" type="presOf" srcId="{7C208E42-0B43-4127-8168-F7C0A2A89E4B}" destId="{7352295D-5D36-4AF2-AD9A-21AC29EDE1FC}" srcOrd="0" destOrd="0" presId="urn:microsoft.com/office/officeart/2005/8/layout/vList2"/>
    <dgm:cxn modelId="{F03934F3-69D9-4E01-B512-7B1D9C0414AE}" srcId="{5C9C6A1B-9EB2-48A3-A8ED-203A5FC8E4A1}" destId="{7C208E42-0B43-4127-8168-F7C0A2A89E4B}" srcOrd="0" destOrd="0" parTransId="{3EFB53EB-6A0F-4F35-91EA-926592256655}" sibTransId="{22CB0454-5B8D-48FE-8C85-145358784390}"/>
    <dgm:cxn modelId="{13ECB6C6-3798-47DD-B215-4FA4ABA2CB8D}" type="presParOf" srcId="{BEB81E2E-121D-4590-87EE-A15ABCF64E7E}" destId="{7352295D-5D36-4AF2-AD9A-21AC29EDE1F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3EAAC5-0673-42A2-A37E-D9C994B29FD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3B04860D-7983-40E1-BFD8-1DCDB4B68127}">
      <dgm:prSet/>
      <dgm:spPr/>
      <dgm:t>
        <a:bodyPr/>
        <a:lstStyle/>
        <a:p>
          <a:r>
            <a:rPr lang="en-MY"/>
            <a:t>Greedy Search</a:t>
          </a:r>
        </a:p>
      </dgm:t>
    </dgm:pt>
    <dgm:pt modelId="{2F3F7450-A3FC-432E-A000-E986500A780B}" type="parTrans" cxnId="{6B94CD53-A954-48D8-A565-6DD1D0AFE922}">
      <dgm:prSet/>
      <dgm:spPr/>
      <dgm:t>
        <a:bodyPr/>
        <a:lstStyle/>
        <a:p>
          <a:endParaRPr lang="en-MY"/>
        </a:p>
      </dgm:t>
    </dgm:pt>
    <dgm:pt modelId="{F7B31988-6948-4783-8C88-F92EC638AF2B}" type="sibTrans" cxnId="{6B94CD53-A954-48D8-A565-6DD1D0AFE922}">
      <dgm:prSet/>
      <dgm:spPr/>
      <dgm:t>
        <a:bodyPr/>
        <a:lstStyle/>
        <a:p>
          <a:endParaRPr lang="en-MY"/>
        </a:p>
      </dgm:t>
    </dgm:pt>
    <dgm:pt modelId="{3331F92A-F422-4B30-B952-CDDEAF4C8F2C}" type="pres">
      <dgm:prSet presAssocID="{A43EAAC5-0673-42A2-A37E-D9C994B29FD1}" presName="linear" presStyleCnt="0">
        <dgm:presLayoutVars>
          <dgm:animLvl val="lvl"/>
          <dgm:resizeHandles val="exact"/>
        </dgm:presLayoutVars>
      </dgm:prSet>
      <dgm:spPr/>
    </dgm:pt>
    <dgm:pt modelId="{BD7786F0-7263-4F2F-909E-5316B5D44839}" type="pres">
      <dgm:prSet presAssocID="{3B04860D-7983-40E1-BFD8-1DCDB4B6812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B94CD53-A954-48D8-A565-6DD1D0AFE922}" srcId="{A43EAAC5-0673-42A2-A37E-D9C994B29FD1}" destId="{3B04860D-7983-40E1-BFD8-1DCDB4B68127}" srcOrd="0" destOrd="0" parTransId="{2F3F7450-A3FC-432E-A000-E986500A780B}" sibTransId="{F7B31988-6948-4783-8C88-F92EC638AF2B}"/>
    <dgm:cxn modelId="{97062E96-8F79-40D2-972C-91E3093599F9}" type="presOf" srcId="{3B04860D-7983-40E1-BFD8-1DCDB4B68127}" destId="{BD7786F0-7263-4F2F-909E-5316B5D44839}" srcOrd="0" destOrd="0" presId="urn:microsoft.com/office/officeart/2005/8/layout/vList2"/>
    <dgm:cxn modelId="{0955CBF8-5827-4345-B526-FA260519E4D0}" type="presOf" srcId="{A43EAAC5-0673-42A2-A37E-D9C994B29FD1}" destId="{3331F92A-F422-4B30-B952-CDDEAF4C8F2C}" srcOrd="0" destOrd="0" presId="urn:microsoft.com/office/officeart/2005/8/layout/vList2"/>
    <dgm:cxn modelId="{52A76082-BC07-4728-9FA3-E6EADA0F7E34}" type="presParOf" srcId="{3331F92A-F422-4B30-B952-CDDEAF4C8F2C}" destId="{BD7786F0-7263-4F2F-909E-5316B5D4483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452B431-C2EE-4AF9-813E-9C85CE5A95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A4B284D2-FB7B-494A-97BA-923C0B136F16}">
      <dgm:prSet/>
      <dgm:spPr/>
      <dgm:t>
        <a:bodyPr/>
        <a:lstStyle/>
        <a:p>
          <a:r>
            <a:rPr lang="en-MY"/>
            <a:t>Example: Heuristic Function</a:t>
          </a:r>
        </a:p>
      </dgm:t>
    </dgm:pt>
    <dgm:pt modelId="{C580E151-4253-4F33-81E9-2D72F2BD4F9F}" type="parTrans" cxnId="{A10A879D-C76E-43BF-8D7B-07DEB7A2F12E}">
      <dgm:prSet/>
      <dgm:spPr/>
      <dgm:t>
        <a:bodyPr/>
        <a:lstStyle/>
        <a:p>
          <a:endParaRPr lang="en-MY"/>
        </a:p>
      </dgm:t>
    </dgm:pt>
    <dgm:pt modelId="{4F94C4B3-E463-4033-912C-1443CCF8E638}" type="sibTrans" cxnId="{A10A879D-C76E-43BF-8D7B-07DEB7A2F12E}">
      <dgm:prSet/>
      <dgm:spPr/>
      <dgm:t>
        <a:bodyPr/>
        <a:lstStyle/>
        <a:p>
          <a:endParaRPr lang="en-MY"/>
        </a:p>
      </dgm:t>
    </dgm:pt>
    <dgm:pt modelId="{2563AF9E-C7CF-437B-BD41-208959BA99B6}" type="pres">
      <dgm:prSet presAssocID="{2452B431-C2EE-4AF9-813E-9C85CE5A95EC}" presName="linear" presStyleCnt="0">
        <dgm:presLayoutVars>
          <dgm:animLvl val="lvl"/>
          <dgm:resizeHandles val="exact"/>
        </dgm:presLayoutVars>
      </dgm:prSet>
      <dgm:spPr/>
    </dgm:pt>
    <dgm:pt modelId="{5A0A1533-87BF-4FEF-895F-29D6861944C4}" type="pres">
      <dgm:prSet presAssocID="{A4B284D2-FB7B-494A-97BA-923C0B136F1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10A879D-C76E-43BF-8D7B-07DEB7A2F12E}" srcId="{2452B431-C2EE-4AF9-813E-9C85CE5A95EC}" destId="{A4B284D2-FB7B-494A-97BA-923C0B136F16}" srcOrd="0" destOrd="0" parTransId="{C580E151-4253-4F33-81E9-2D72F2BD4F9F}" sibTransId="{4F94C4B3-E463-4033-912C-1443CCF8E638}"/>
    <dgm:cxn modelId="{924349A7-02D4-4FC8-A7F0-485A77802A46}" type="presOf" srcId="{A4B284D2-FB7B-494A-97BA-923C0B136F16}" destId="{5A0A1533-87BF-4FEF-895F-29D6861944C4}" srcOrd="0" destOrd="0" presId="urn:microsoft.com/office/officeart/2005/8/layout/vList2"/>
    <dgm:cxn modelId="{C82D98EC-8A74-46F5-8DC8-C0F1FCCCEF49}" type="presOf" srcId="{2452B431-C2EE-4AF9-813E-9C85CE5A95EC}" destId="{2563AF9E-C7CF-437B-BD41-208959BA99B6}" srcOrd="0" destOrd="0" presId="urn:microsoft.com/office/officeart/2005/8/layout/vList2"/>
    <dgm:cxn modelId="{340DF2D8-4390-4D3A-8E38-13946C82D832}" type="presParOf" srcId="{2563AF9E-C7CF-437B-BD41-208959BA99B6}" destId="{5A0A1533-87BF-4FEF-895F-29D6861944C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B5F70B8-8ED0-4BCA-86FD-B3875448D6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B7443456-5DA5-4E65-B9A2-1465E1B6EB7F}">
      <dgm:prSet/>
      <dgm:spPr/>
      <dgm:t>
        <a:bodyPr/>
        <a:lstStyle/>
        <a:p>
          <a:r>
            <a:rPr lang="en-MY"/>
            <a:t>Greedy Search</a:t>
          </a:r>
        </a:p>
      </dgm:t>
    </dgm:pt>
    <dgm:pt modelId="{911A2D5E-78ED-4448-BA5A-4EAE8B90391A}" type="parTrans" cxnId="{B1B3C142-B15A-475C-AA54-419084E1BD3E}">
      <dgm:prSet/>
      <dgm:spPr/>
      <dgm:t>
        <a:bodyPr/>
        <a:lstStyle/>
        <a:p>
          <a:endParaRPr lang="en-MY"/>
        </a:p>
      </dgm:t>
    </dgm:pt>
    <dgm:pt modelId="{CDFD9711-3D9D-4C30-88D0-5060C104BF1B}" type="sibTrans" cxnId="{B1B3C142-B15A-475C-AA54-419084E1BD3E}">
      <dgm:prSet/>
      <dgm:spPr/>
      <dgm:t>
        <a:bodyPr/>
        <a:lstStyle/>
        <a:p>
          <a:endParaRPr lang="en-MY"/>
        </a:p>
      </dgm:t>
    </dgm:pt>
    <dgm:pt modelId="{6C8C27A3-B161-4842-9D4C-EBA31CB4796D}" type="pres">
      <dgm:prSet presAssocID="{2B5F70B8-8ED0-4BCA-86FD-B3875448D665}" presName="linear" presStyleCnt="0">
        <dgm:presLayoutVars>
          <dgm:animLvl val="lvl"/>
          <dgm:resizeHandles val="exact"/>
        </dgm:presLayoutVars>
      </dgm:prSet>
      <dgm:spPr/>
    </dgm:pt>
    <dgm:pt modelId="{4E37C665-D565-4B01-B910-C49331E457EC}" type="pres">
      <dgm:prSet presAssocID="{B7443456-5DA5-4E65-B9A2-1465E1B6EB7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0C54A5B-16CA-4062-B593-6B5385A4D45C}" type="presOf" srcId="{B7443456-5DA5-4E65-B9A2-1465E1B6EB7F}" destId="{4E37C665-D565-4B01-B910-C49331E457EC}" srcOrd="0" destOrd="0" presId="urn:microsoft.com/office/officeart/2005/8/layout/vList2"/>
    <dgm:cxn modelId="{B1B3C142-B15A-475C-AA54-419084E1BD3E}" srcId="{2B5F70B8-8ED0-4BCA-86FD-B3875448D665}" destId="{B7443456-5DA5-4E65-B9A2-1465E1B6EB7F}" srcOrd="0" destOrd="0" parTransId="{911A2D5E-78ED-4448-BA5A-4EAE8B90391A}" sibTransId="{CDFD9711-3D9D-4C30-88D0-5060C104BF1B}"/>
    <dgm:cxn modelId="{EF85BA6D-62DF-4F43-982A-B95E3E1B60B2}" type="presOf" srcId="{2B5F70B8-8ED0-4BCA-86FD-B3875448D665}" destId="{6C8C27A3-B161-4842-9D4C-EBA31CB4796D}" srcOrd="0" destOrd="0" presId="urn:microsoft.com/office/officeart/2005/8/layout/vList2"/>
    <dgm:cxn modelId="{BF1D65C4-56B2-4881-A62F-EFFD2CB1755A}" type="presParOf" srcId="{6C8C27A3-B161-4842-9D4C-EBA31CB4796D}" destId="{4E37C665-D565-4B01-B910-C49331E457E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3491244-4530-4286-A3B4-E532B3F2E12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591D2A34-319F-43B2-A946-4A21F8271E80}">
      <dgm:prSet/>
      <dgm:spPr/>
      <dgm:t>
        <a:bodyPr/>
        <a:lstStyle/>
        <a:p>
          <a:r>
            <a:rPr lang="en-MY"/>
            <a:t>Greedy Search</a:t>
          </a:r>
        </a:p>
      </dgm:t>
    </dgm:pt>
    <dgm:pt modelId="{D69EAB08-DAFF-46D4-99E4-80DCDE8F06A8}" type="parTrans" cxnId="{B78CF04F-CA41-4C21-A743-04416DABB5FB}">
      <dgm:prSet/>
      <dgm:spPr/>
      <dgm:t>
        <a:bodyPr/>
        <a:lstStyle/>
        <a:p>
          <a:endParaRPr lang="en-MY"/>
        </a:p>
      </dgm:t>
    </dgm:pt>
    <dgm:pt modelId="{AF73111F-1BDE-421A-96BD-591A76A42F17}" type="sibTrans" cxnId="{B78CF04F-CA41-4C21-A743-04416DABB5FB}">
      <dgm:prSet/>
      <dgm:spPr/>
      <dgm:t>
        <a:bodyPr/>
        <a:lstStyle/>
        <a:p>
          <a:endParaRPr lang="en-MY"/>
        </a:p>
      </dgm:t>
    </dgm:pt>
    <dgm:pt modelId="{83B59571-66E8-4544-93B3-253E9525593B}" type="pres">
      <dgm:prSet presAssocID="{A3491244-4530-4286-A3B4-E532B3F2E12D}" presName="linear" presStyleCnt="0">
        <dgm:presLayoutVars>
          <dgm:animLvl val="lvl"/>
          <dgm:resizeHandles val="exact"/>
        </dgm:presLayoutVars>
      </dgm:prSet>
      <dgm:spPr/>
    </dgm:pt>
    <dgm:pt modelId="{DEF279CE-31B4-4963-857B-81F4BAE4E76F}" type="pres">
      <dgm:prSet presAssocID="{591D2A34-319F-43B2-A946-4A21F8271E8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0B35D16-7779-4E7C-99FE-589CBBF197F7}" type="presOf" srcId="{A3491244-4530-4286-A3B4-E532B3F2E12D}" destId="{83B59571-66E8-4544-93B3-253E9525593B}" srcOrd="0" destOrd="0" presId="urn:microsoft.com/office/officeart/2005/8/layout/vList2"/>
    <dgm:cxn modelId="{3228C763-EF64-46F9-8B3B-071A20338E6F}" type="presOf" srcId="{591D2A34-319F-43B2-A946-4A21F8271E80}" destId="{DEF279CE-31B4-4963-857B-81F4BAE4E76F}" srcOrd="0" destOrd="0" presId="urn:microsoft.com/office/officeart/2005/8/layout/vList2"/>
    <dgm:cxn modelId="{B78CF04F-CA41-4C21-A743-04416DABB5FB}" srcId="{A3491244-4530-4286-A3B4-E532B3F2E12D}" destId="{591D2A34-319F-43B2-A946-4A21F8271E80}" srcOrd="0" destOrd="0" parTransId="{D69EAB08-DAFF-46D4-99E4-80DCDE8F06A8}" sibTransId="{AF73111F-1BDE-421A-96BD-591A76A42F17}"/>
    <dgm:cxn modelId="{3DFE65A5-09F2-4E18-B206-83C8D1B817F1}" type="presParOf" srcId="{83B59571-66E8-4544-93B3-253E9525593B}" destId="{DEF279CE-31B4-4963-857B-81F4BAE4E76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4123C1A-C296-495D-8F56-2A4BA49DD56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5BEE0391-49DB-4AD0-A3AE-2D6AF59B1BA0}">
      <dgm:prSet/>
      <dgm:spPr/>
      <dgm:t>
        <a:bodyPr/>
        <a:lstStyle/>
        <a:p>
          <a:r>
            <a:rPr lang="en-MY"/>
            <a:t>A* Search</a:t>
          </a:r>
        </a:p>
      </dgm:t>
    </dgm:pt>
    <dgm:pt modelId="{0C7953CF-8C4B-48BD-AE00-EC6EB7148A34}" type="parTrans" cxnId="{C5B66F16-58BB-4F92-8413-A3C3D213693E}">
      <dgm:prSet/>
      <dgm:spPr/>
      <dgm:t>
        <a:bodyPr/>
        <a:lstStyle/>
        <a:p>
          <a:endParaRPr lang="en-MY"/>
        </a:p>
      </dgm:t>
    </dgm:pt>
    <dgm:pt modelId="{58429B25-2E57-4DD1-A0D7-10150D145473}" type="sibTrans" cxnId="{C5B66F16-58BB-4F92-8413-A3C3D213693E}">
      <dgm:prSet/>
      <dgm:spPr/>
      <dgm:t>
        <a:bodyPr/>
        <a:lstStyle/>
        <a:p>
          <a:endParaRPr lang="en-MY"/>
        </a:p>
      </dgm:t>
    </dgm:pt>
    <dgm:pt modelId="{519CCC09-652E-4689-AFE4-31FE1D18E83D}" type="pres">
      <dgm:prSet presAssocID="{74123C1A-C296-495D-8F56-2A4BA49DD561}" presName="linear" presStyleCnt="0">
        <dgm:presLayoutVars>
          <dgm:animLvl val="lvl"/>
          <dgm:resizeHandles val="exact"/>
        </dgm:presLayoutVars>
      </dgm:prSet>
      <dgm:spPr/>
    </dgm:pt>
    <dgm:pt modelId="{4FCC8E3B-2826-472C-8B8D-E567216BBBC7}" type="pres">
      <dgm:prSet presAssocID="{5BEE0391-49DB-4AD0-A3AE-2D6AF59B1BA0}" presName="parentText" presStyleLbl="node1" presStyleIdx="0" presStyleCnt="1" custLinFactNeighborX="-3266" custLinFactNeighborY="-78385">
        <dgm:presLayoutVars>
          <dgm:chMax val="0"/>
          <dgm:bulletEnabled val="1"/>
        </dgm:presLayoutVars>
      </dgm:prSet>
      <dgm:spPr/>
    </dgm:pt>
  </dgm:ptLst>
  <dgm:cxnLst>
    <dgm:cxn modelId="{C5B66F16-58BB-4F92-8413-A3C3D213693E}" srcId="{74123C1A-C296-495D-8F56-2A4BA49DD561}" destId="{5BEE0391-49DB-4AD0-A3AE-2D6AF59B1BA0}" srcOrd="0" destOrd="0" parTransId="{0C7953CF-8C4B-48BD-AE00-EC6EB7148A34}" sibTransId="{58429B25-2E57-4DD1-A0D7-10150D145473}"/>
    <dgm:cxn modelId="{3F10CA75-3C87-4B60-B74B-13710E1CB8E8}" type="presOf" srcId="{74123C1A-C296-495D-8F56-2A4BA49DD561}" destId="{519CCC09-652E-4689-AFE4-31FE1D18E83D}" srcOrd="0" destOrd="0" presId="urn:microsoft.com/office/officeart/2005/8/layout/vList2"/>
    <dgm:cxn modelId="{499C14E9-BE8C-47D8-980C-DCAB5C762379}" type="presOf" srcId="{5BEE0391-49DB-4AD0-A3AE-2D6AF59B1BA0}" destId="{4FCC8E3B-2826-472C-8B8D-E567216BBBC7}" srcOrd="0" destOrd="0" presId="urn:microsoft.com/office/officeart/2005/8/layout/vList2"/>
    <dgm:cxn modelId="{C7BAD73A-C1EA-4B02-973D-F0F6D9C9D628}" type="presParOf" srcId="{519CCC09-652E-4689-AFE4-31FE1D18E83D}" destId="{4FCC8E3B-2826-472C-8B8D-E567216BBBC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84F8359-7891-4C1E-9C10-526CFC0BA08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9B64E5D8-1E9A-4F9E-95BE-01C8A12BD003}">
      <dgm:prSet/>
      <dgm:spPr/>
      <dgm:t>
        <a:bodyPr/>
        <a:lstStyle/>
        <a:p>
          <a:r>
            <a:rPr lang="en-MY"/>
            <a:t>Combining UCS and Greedy</a:t>
          </a:r>
        </a:p>
      </dgm:t>
    </dgm:pt>
    <dgm:pt modelId="{51614DEE-900F-4B2B-8B4E-BC0D3DE023F1}" type="parTrans" cxnId="{5B4E359C-6618-4994-AFB6-5A035968EA2F}">
      <dgm:prSet/>
      <dgm:spPr/>
      <dgm:t>
        <a:bodyPr/>
        <a:lstStyle/>
        <a:p>
          <a:endParaRPr lang="en-MY"/>
        </a:p>
      </dgm:t>
    </dgm:pt>
    <dgm:pt modelId="{F18F171E-EF16-4E53-BBE8-8B290C2953BA}" type="sibTrans" cxnId="{5B4E359C-6618-4994-AFB6-5A035968EA2F}">
      <dgm:prSet/>
      <dgm:spPr/>
      <dgm:t>
        <a:bodyPr/>
        <a:lstStyle/>
        <a:p>
          <a:endParaRPr lang="en-MY"/>
        </a:p>
      </dgm:t>
    </dgm:pt>
    <dgm:pt modelId="{49954770-03F6-4C26-8081-B2062793821C}" type="pres">
      <dgm:prSet presAssocID="{984F8359-7891-4C1E-9C10-526CFC0BA08C}" presName="linear" presStyleCnt="0">
        <dgm:presLayoutVars>
          <dgm:animLvl val="lvl"/>
          <dgm:resizeHandles val="exact"/>
        </dgm:presLayoutVars>
      </dgm:prSet>
      <dgm:spPr/>
    </dgm:pt>
    <dgm:pt modelId="{B7D70F70-866B-44BE-946F-19CDECAF2C61}" type="pres">
      <dgm:prSet presAssocID="{9B64E5D8-1E9A-4F9E-95BE-01C8A12BD00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E3E3C11-BA04-40D0-B143-5E4111B964A0}" type="presOf" srcId="{9B64E5D8-1E9A-4F9E-95BE-01C8A12BD003}" destId="{B7D70F70-866B-44BE-946F-19CDECAF2C61}" srcOrd="0" destOrd="0" presId="urn:microsoft.com/office/officeart/2005/8/layout/vList2"/>
    <dgm:cxn modelId="{E35A6D80-3489-4C30-8BD5-003316A23549}" type="presOf" srcId="{984F8359-7891-4C1E-9C10-526CFC0BA08C}" destId="{49954770-03F6-4C26-8081-B2062793821C}" srcOrd="0" destOrd="0" presId="urn:microsoft.com/office/officeart/2005/8/layout/vList2"/>
    <dgm:cxn modelId="{5B4E359C-6618-4994-AFB6-5A035968EA2F}" srcId="{984F8359-7891-4C1E-9C10-526CFC0BA08C}" destId="{9B64E5D8-1E9A-4F9E-95BE-01C8A12BD003}" srcOrd="0" destOrd="0" parTransId="{51614DEE-900F-4B2B-8B4E-BC0D3DE023F1}" sibTransId="{F18F171E-EF16-4E53-BBE8-8B290C2953BA}"/>
    <dgm:cxn modelId="{DE0F5AF5-99ED-4154-8003-06413C31DC30}" type="presParOf" srcId="{49954770-03F6-4C26-8081-B2062793821C}" destId="{B7D70F70-866B-44BE-946F-19CDECAF2C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92B7F29-F340-4923-BF2E-73B0EC6639A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27CBCF68-AF27-4254-84F2-1363FF928840}">
      <dgm:prSet/>
      <dgm:spPr/>
      <dgm:t>
        <a:bodyPr/>
        <a:lstStyle/>
        <a:p>
          <a:r>
            <a:rPr lang="en-MY"/>
            <a:t>When should A* terminate?</a:t>
          </a:r>
        </a:p>
      </dgm:t>
    </dgm:pt>
    <dgm:pt modelId="{38CF4AC2-C925-45B5-BF4D-5102FC1E0E31}" type="parTrans" cxnId="{1B4561FB-DB2C-425D-8A3D-E3EF6E4C28E2}">
      <dgm:prSet/>
      <dgm:spPr/>
      <dgm:t>
        <a:bodyPr/>
        <a:lstStyle/>
        <a:p>
          <a:endParaRPr lang="en-MY"/>
        </a:p>
      </dgm:t>
    </dgm:pt>
    <dgm:pt modelId="{866AD393-E8DB-4E8B-A6C9-AD0486EDC305}" type="sibTrans" cxnId="{1B4561FB-DB2C-425D-8A3D-E3EF6E4C28E2}">
      <dgm:prSet/>
      <dgm:spPr/>
      <dgm:t>
        <a:bodyPr/>
        <a:lstStyle/>
        <a:p>
          <a:endParaRPr lang="en-MY"/>
        </a:p>
      </dgm:t>
    </dgm:pt>
    <dgm:pt modelId="{56EF69BA-F09C-4276-BE76-E2A6BE3791FE}" type="pres">
      <dgm:prSet presAssocID="{A92B7F29-F340-4923-BF2E-73B0EC6639A8}" presName="linear" presStyleCnt="0">
        <dgm:presLayoutVars>
          <dgm:animLvl val="lvl"/>
          <dgm:resizeHandles val="exact"/>
        </dgm:presLayoutVars>
      </dgm:prSet>
      <dgm:spPr/>
    </dgm:pt>
    <dgm:pt modelId="{B2D1875A-3FC5-4820-840A-A15DCD537A55}" type="pres">
      <dgm:prSet presAssocID="{27CBCF68-AF27-4254-84F2-1363FF92884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00E9569-0724-4439-BDB1-44B00161C7E8}" type="presOf" srcId="{27CBCF68-AF27-4254-84F2-1363FF928840}" destId="{B2D1875A-3FC5-4820-840A-A15DCD537A55}" srcOrd="0" destOrd="0" presId="urn:microsoft.com/office/officeart/2005/8/layout/vList2"/>
    <dgm:cxn modelId="{7E57EFBF-0B15-4803-9B8D-0E301E5C58E6}" type="presOf" srcId="{A92B7F29-F340-4923-BF2E-73B0EC6639A8}" destId="{56EF69BA-F09C-4276-BE76-E2A6BE3791FE}" srcOrd="0" destOrd="0" presId="urn:microsoft.com/office/officeart/2005/8/layout/vList2"/>
    <dgm:cxn modelId="{1B4561FB-DB2C-425D-8A3D-E3EF6E4C28E2}" srcId="{A92B7F29-F340-4923-BF2E-73B0EC6639A8}" destId="{27CBCF68-AF27-4254-84F2-1363FF928840}" srcOrd="0" destOrd="0" parTransId="{38CF4AC2-C925-45B5-BF4D-5102FC1E0E31}" sibTransId="{866AD393-E8DB-4E8B-A6C9-AD0486EDC305}"/>
    <dgm:cxn modelId="{4C88F266-37C0-40CC-863B-EB53AD8C618C}" type="presParOf" srcId="{56EF69BA-F09C-4276-BE76-E2A6BE3791FE}" destId="{B2D1875A-3FC5-4820-840A-A15DCD537A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536B2E1D-D829-44E3-9C2F-9810E7AF6B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A709C9C4-20CD-474D-B29C-174CBDBF9D3D}">
      <dgm:prSet/>
      <dgm:spPr/>
      <dgm:t>
        <a:bodyPr/>
        <a:lstStyle/>
        <a:p>
          <a:r>
            <a:rPr lang="en-MY"/>
            <a:t>Is A* Optimal?</a:t>
          </a:r>
        </a:p>
      </dgm:t>
    </dgm:pt>
    <dgm:pt modelId="{D692BED4-4E50-4B46-8A5E-6A90FA3D0507}" type="parTrans" cxnId="{380F8AD8-6409-49E0-AAF8-E4101820F239}">
      <dgm:prSet/>
      <dgm:spPr/>
      <dgm:t>
        <a:bodyPr/>
        <a:lstStyle/>
        <a:p>
          <a:endParaRPr lang="en-MY"/>
        </a:p>
      </dgm:t>
    </dgm:pt>
    <dgm:pt modelId="{434BB5EE-31E1-436E-BED4-DF3E40AE8D78}" type="sibTrans" cxnId="{380F8AD8-6409-49E0-AAF8-E4101820F239}">
      <dgm:prSet/>
      <dgm:spPr/>
      <dgm:t>
        <a:bodyPr/>
        <a:lstStyle/>
        <a:p>
          <a:endParaRPr lang="en-MY"/>
        </a:p>
      </dgm:t>
    </dgm:pt>
    <dgm:pt modelId="{AA82E1B0-A51A-4432-B1FA-ED5882F6D88B}" type="pres">
      <dgm:prSet presAssocID="{536B2E1D-D829-44E3-9C2F-9810E7AF6B26}" presName="linear" presStyleCnt="0">
        <dgm:presLayoutVars>
          <dgm:animLvl val="lvl"/>
          <dgm:resizeHandles val="exact"/>
        </dgm:presLayoutVars>
      </dgm:prSet>
      <dgm:spPr/>
    </dgm:pt>
    <dgm:pt modelId="{A2634314-6F86-46EA-9F86-0758DBCE926F}" type="pres">
      <dgm:prSet presAssocID="{A709C9C4-20CD-474D-B29C-174CBDBF9D3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574BF02-F2F9-4DF6-8391-5A17EBEA10E3}" type="presOf" srcId="{A709C9C4-20CD-474D-B29C-174CBDBF9D3D}" destId="{A2634314-6F86-46EA-9F86-0758DBCE926F}" srcOrd="0" destOrd="0" presId="urn:microsoft.com/office/officeart/2005/8/layout/vList2"/>
    <dgm:cxn modelId="{442E350B-9177-4E88-9D07-22F0B0E7F0D5}" type="presOf" srcId="{536B2E1D-D829-44E3-9C2F-9810E7AF6B26}" destId="{AA82E1B0-A51A-4432-B1FA-ED5882F6D88B}" srcOrd="0" destOrd="0" presId="urn:microsoft.com/office/officeart/2005/8/layout/vList2"/>
    <dgm:cxn modelId="{380F8AD8-6409-49E0-AAF8-E4101820F239}" srcId="{536B2E1D-D829-44E3-9C2F-9810E7AF6B26}" destId="{A709C9C4-20CD-474D-B29C-174CBDBF9D3D}" srcOrd="0" destOrd="0" parTransId="{D692BED4-4E50-4B46-8A5E-6A90FA3D0507}" sibTransId="{434BB5EE-31E1-436E-BED4-DF3E40AE8D78}"/>
    <dgm:cxn modelId="{C5E10297-91CE-4762-B3FB-35FAC809FE8C}" type="presParOf" srcId="{AA82E1B0-A51A-4432-B1FA-ED5882F6D88B}" destId="{A2634314-6F86-46EA-9F86-0758DBCE926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31E71C0-3436-4535-A25F-77F17F1B27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9506064B-B76B-4BBB-8B0C-3D5B7BA4C3BC}">
      <dgm:prSet custT="1"/>
      <dgm:spPr/>
      <dgm:t>
        <a:bodyPr/>
        <a:lstStyle/>
        <a:p>
          <a:r>
            <a:rPr lang="en-MY" sz="5400" b="1" dirty="0"/>
            <a:t>Example: Pancake problem</a:t>
          </a:r>
        </a:p>
      </dgm:t>
    </dgm:pt>
    <dgm:pt modelId="{8F9561C5-1636-449E-938D-D07C1F72331E}" type="parTrans" cxnId="{08D8EDCC-4463-429F-9752-0E462A5E824E}">
      <dgm:prSet/>
      <dgm:spPr/>
      <dgm:t>
        <a:bodyPr/>
        <a:lstStyle/>
        <a:p>
          <a:endParaRPr lang="en-MY"/>
        </a:p>
      </dgm:t>
    </dgm:pt>
    <dgm:pt modelId="{AA8DEB92-9856-46ED-8C3D-00BC8E1D8E30}" type="sibTrans" cxnId="{08D8EDCC-4463-429F-9752-0E462A5E824E}">
      <dgm:prSet/>
      <dgm:spPr/>
      <dgm:t>
        <a:bodyPr/>
        <a:lstStyle/>
        <a:p>
          <a:endParaRPr lang="en-MY"/>
        </a:p>
      </dgm:t>
    </dgm:pt>
    <dgm:pt modelId="{1F13C5FA-C02D-4336-8E25-93ADF6DA17C4}" type="pres">
      <dgm:prSet presAssocID="{031E71C0-3436-4535-A25F-77F17F1B27A2}" presName="linear" presStyleCnt="0">
        <dgm:presLayoutVars>
          <dgm:animLvl val="lvl"/>
          <dgm:resizeHandles val="exact"/>
        </dgm:presLayoutVars>
      </dgm:prSet>
      <dgm:spPr/>
    </dgm:pt>
    <dgm:pt modelId="{74493649-37F6-464D-BBA9-F95D79A1A373}" type="pres">
      <dgm:prSet presAssocID="{9506064B-B76B-4BBB-8B0C-3D5B7BA4C3B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4609D26-79E9-41B5-B3AE-B9EB3EFFD32E}" type="presOf" srcId="{031E71C0-3436-4535-A25F-77F17F1B27A2}" destId="{1F13C5FA-C02D-4336-8E25-93ADF6DA17C4}" srcOrd="0" destOrd="0" presId="urn:microsoft.com/office/officeart/2005/8/layout/vList2"/>
    <dgm:cxn modelId="{08D8EDCC-4463-429F-9752-0E462A5E824E}" srcId="{031E71C0-3436-4535-A25F-77F17F1B27A2}" destId="{9506064B-B76B-4BBB-8B0C-3D5B7BA4C3BC}" srcOrd="0" destOrd="0" parTransId="{8F9561C5-1636-449E-938D-D07C1F72331E}" sibTransId="{AA8DEB92-9856-46ED-8C3D-00BC8E1D8E30}"/>
    <dgm:cxn modelId="{C0A84ED0-B7B3-42A4-AC1B-788951B90BD7}" type="presOf" srcId="{9506064B-B76B-4BBB-8B0C-3D5B7BA4C3BC}" destId="{74493649-37F6-464D-BBA9-F95D79A1A373}" srcOrd="0" destOrd="0" presId="urn:microsoft.com/office/officeart/2005/8/layout/vList2"/>
    <dgm:cxn modelId="{17B509B5-D113-4991-94EC-1776C5B7D523}" type="presParOf" srcId="{1F13C5FA-C02D-4336-8E25-93ADF6DA17C4}" destId="{74493649-37F6-464D-BBA9-F95D79A1A3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1AE1E6B4-F179-4FA3-B22C-F14C0109B4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8C1AD33F-EA60-4F4B-B0FC-770511547949}">
      <dgm:prSet/>
      <dgm:spPr/>
      <dgm:t>
        <a:bodyPr/>
        <a:lstStyle/>
        <a:p>
          <a:r>
            <a:rPr lang="en-MY"/>
            <a:t>Admissible Heuristics</a:t>
          </a:r>
        </a:p>
      </dgm:t>
    </dgm:pt>
    <dgm:pt modelId="{99F3BE74-7955-4EA3-8EFE-C84F1EDDCCED}" type="parTrans" cxnId="{2C76492E-9785-4798-994D-B967F36B6C01}">
      <dgm:prSet/>
      <dgm:spPr/>
      <dgm:t>
        <a:bodyPr/>
        <a:lstStyle/>
        <a:p>
          <a:endParaRPr lang="en-MY"/>
        </a:p>
      </dgm:t>
    </dgm:pt>
    <dgm:pt modelId="{532EE391-2854-46DC-8D91-8919C8D6DA36}" type="sibTrans" cxnId="{2C76492E-9785-4798-994D-B967F36B6C01}">
      <dgm:prSet/>
      <dgm:spPr/>
      <dgm:t>
        <a:bodyPr/>
        <a:lstStyle/>
        <a:p>
          <a:endParaRPr lang="en-MY"/>
        </a:p>
      </dgm:t>
    </dgm:pt>
    <dgm:pt modelId="{522D2FDA-A851-4032-8940-B40CA00E156D}" type="pres">
      <dgm:prSet presAssocID="{1AE1E6B4-F179-4FA3-B22C-F14C0109B436}" presName="linear" presStyleCnt="0">
        <dgm:presLayoutVars>
          <dgm:animLvl val="lvl"/>
          <dgm:resizeHandles val="exact"/>
        </dgm:presLayoutVars>
      </dgm:prSet>
      <dgm:spPr/>
    </dgm:pt>
    <dgm:pt modelId="{98A712AB-9BEA-4396-BB9B-6DAA78F4D227}" type="pres">
      <dgm:prSet presAssocID="{8C1AD33F-EA60-4F4B-B0FC-77051154794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C76492E-9785-4798-994D-B967F36B6C01}" srcId="{1AE1E6B4-F179-4FA3-B22C-F14C0109B436}" destId="{8C1AD33F-EA60-4F4B-B0FC-770511547949}" srcOrd="0" destOrd="0" parTransId="{99F3BE74-7955-4EA3-8EFE-C84F1EDDCCED}" sibTransId="{532EE391-2854-46DC-8D91-8919C8D6DA36}"/>
    <dgm:cxn modelId="{9D226E51-A399-43DF-84A1-27DAEF7CD66D}" type="presOf" srcId="{1AE1E6B4-F179-4FA3-B22C-F14C0109B436}" destId="{522D2FDA-A851-4032-8940-B40CA00E156D}" srcOrd="0" destOrd="0" presId="urn:microsoft.com/office/officeart/2005/8/layout/vList2"/>
    <dgm:cxn modelId="{96B57759-6785-4DDC-8E30-5600DE5777D9}" type="presOf" srcId="{8C1AD33F-EA60-4F4B-B0FC-770511547949}" destId="{98A712AB-9BEA-4396-BB9B-6DAA78F4D227}" srcOrd="0" destOrd="0" presId="urn:microsoft.com/office/officeart/2005/8/layout/vList2"/>
    <dgm:cxn modelId="{B051BF5D-5A43-4E4C-999A-D694B4761EB7}" type="presParOf" srcId="{522D2FDA-A851-4032-8940-B40CA00E156D}" destId="{98A712AB-9BEA-4396-BB9B-6DAA78F4D22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E151901-B54D-4F08-81DB-22E5B1B7DD4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932E9469-C4A0-4943-AF65-6B52FA6425BB}">
      <dgm:prSet/>
      <dgm:spPr/>
      <dgm:t>
        <a:bodyPr/>
        <a:lstStyle/>
        <a:p>
          <a:r>
            <a:rPr lang="en-MY"/>
            <a:t>Idea: Admissibility</a:t>
          </a:r>
        </a:p>
      </dgm:t>
    </dgm:pt>
    <dgm:pt modelId="{80074F13-05E2-45BA-9E3D-F8DF900E2DAF}" type="parTrans" cxnId="{2E675CA5-357D-4D97-A55A-3041F331F073}">
      <dgm:prSet/>
      <dgm:spPr/>
      <dgm:t>
        <a:bodyPr/>
        <a:lstStyle/>
        <a:p>
          <a:endParaRPr lang="en-MY"/>
        </a:p>
      </dgm:t>
    </dgm:pt>
    <dgm:pt modelId="{1F4853F2-6C1E-44A6-9C3C-A0E43022C0EB}" type="sibTrans" cxnId="{2E675CA5-357D-4D97-A55A-3041F331F073}">
      <dgm:prSet/>
      <dgm:spPr/>
      <dgm:t>
        <a:bodyPr/>
        <a:lstStyle/>
        <a:p>
          <a:endParaRPr lang="en-MY"/>
        </a:p>
      </dgm:t>
    </dgm:pt>
    <dgm:pt modelId="{61E6839A-A50B-43A0-9757-C5948CCBF6F7}" type="pres">
      <dgm:prSet presAssocID="{4E151901-B54D-4F08-81DB-22E5B1B7DD43}" presName="linear" presStyleCnt="0">
        <dgm:presLayoutVars>
          <dgm:animLvl val="lvl"/>
          <dgm:resizeHandles val="exact"/>
        </dgm:presLayoutVars>
      </dgm:prSet>
      <dgm:spPr/>
    </dgm:pt>
    <dgm:pt modelId="{B43C8DAA-4E58-4EDF-B104-A1FEB1CDE2E6}" type="pres">
      <dgm:prSet presAssocID="{932E9469-C4A0-4943-AF65-6B52FA6425B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9261B4E-63D1-47EF-A8E0-3CFD58E43AE7}" type="presOf" srcId="{932E9469-C4A0-4943-AF65-6B52FA6425BB}" destId="{B43C8DAA-4E58-4EDF-B104-A1FEB1CDE2E6}" srcOrd="0" destOrd="0" presId="urn:microsoft.com/office/officeart/2005/8/layout/vList2"/>
    <dgm:cxn modelId="{2E675CA5-357D-4D97-A55A-3041F331F073}" srcId="{4E151901-B54D-4F08-81DB-22E5B1B7DD43}" destId="{932E9469-C4A0-4943-AF65-6B52FA6425BB}" srcOrd="0" destOrd="0" parTransId="{80074F13-05E2-45BA-9E3D-F8DF900E2DAF}" sibTransId="{1F4853F2-6C1E-44A6-9C3C-A0E43022C0EB}"/>
    <dgm:cxn modelId="{42E88AC4-EA1F-457F-BEC7-7D5C3C1B9CF5}" type="presOf" srcId="{4E151901-B54D-4F08-81DB-22E5B1B7DD43}" destId="{61E6839A-A50B-43A0-9757-C5948CCBF6F7}" srcOrd="0" destOrd="0" presId="urn:microsoft.com/office/officeart/2005/8/layout/vList2"/>
    <dgm:cxn modelId="{7D05049C-CDC7-458B-8B9D-CF458E5E5E1D}" type="presParOf" srcId="{61E6839A-A50B-43A0-9757-C5948CCBF6F7}" destId="{B43C8DAA-4E58-4EDF-B104-A1FEB1CDE2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5C92562-0CD8-4240-8F86-6B4205AE9EB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71C44E43-215C-4307-A861-750C1C086460}">
      <dgm:prSet/>
      <dgm:spPr/>
      <dgm:t>
        <a:bodyPr/>
        <a:lstStyle/>
        <a:p>
          <a:r>
            <a:rPr lang="en-MY"/>
            <a:t>Admissible Heuristics</a:t>
          </a:r>
        </a:p>
      </dgm:t>
    </dgm:pt>
    <dgm:pt modelId="{7ADB9099-B959-4309-BE30-CB13F4F1C645}" type="parTrans" cxnId="{B6D0C672-A446-4E80-9C10-2AD1B76C5D49}">
      <dgm:prSet/>
      <dgm:spPr/>
      <dgm:t>
        <a:bodyPr/>
        <a:lstStyle/>
        <a:p>
          <a:endParaRPr lang="en-MY"/>
        </a:p>
      </dgm:t>
    </dgm:pt>
    <dgm:pt modelId="{7479FF81-DE4F-4BEC-B34B-CA82849FC568}" type="sibTrans" cxnId="{B6D0C672-A446-4E80-9C10-2AD1B76C5D49}">
      <dgm:prSet/>
      <dgm:spPr/>
      <dgm:t>
        <a:bodyPr/>
        <a:lstStyle/>
        <a:p>
          <a:endParaRPr lang="en-MY"/>
        </a:p>
      </dgm:t>
    </dgm:pt>
    <dgm:pt modelId="{98477C5A-A1B8-4DCC-80B9-73D7CBF8258C}" type="pres">
      <dgm:prSet presAssocID="{D5C92562-0CD8-4240-8F86-6B4205AE9EBA}" presName="linear" presStyleCnt="0">
        <dgm:presLayoutVars>
          <dgm:animLvl val="lvl"/>
          <dgm:resizeHandles val="exact"/>
        </dgm:presLayoutVars>
      </dgm:prSet>
      <dgm:spPr/>
    </dgm:pt>
    <dgm:pt modelId="{C641323F-4B21-4F52-A1C3-97F05D8A0981}" type="pres">
      <dgm:prSet presAssocID="{71C44E43-215C-4307-A861-750C1C08646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35CA768-9BC2-4EFB-B0AA-1C284C39241C}" type="presOf" srcId="{D5C92562-0CD8-4240-8F86-6B4205AE9EBA}" destId="{98477C5A-A1B8-4DCC-80B9-73D7CBF8258C}" srcOrd="0" destOrd="0" presId="urn:microsoft.com/office/officeart/2005/8/layout/vList2"/>
    <dgm:cxn modelId="{B6D0C672-A446-4E80-9C10-2AD1B76C5D49}" srcId="{D5C92562-0CD8-4240-8F86-6B4205AE9EBA}" destId="{71C44E43-215C-4307-A861-750C1C086460}" srcOrd="0" destOrd="0" parTransId="{7ADB9099-B959-4309-BE30-CB13F4F1C645}" sibTransId="{7479FF81-DE4F-4BEC-B34B-CA82849FC568}"/>
    <dgm:cxn modelId="{CC0FEDEE-9BCA-48EA-84E5-59BFFE74C2A7}" type="presOf" srcId="{71C44E43-215C-4307-A861-750C1C086460}" destId="{C641323F-4B21-4F52-A1C3-97F05D8A0981}" srcOrd="0" destOrd="0" presId="urn:microsoft.com/office/officeart/2005/8/layout/vList2"/>
    <dgm:cxn modelId="{9B6BB977-92B6-4461-A75F-1CCE3E074968}" type="presParOf" srcId="{98477C5A-A1B8-4DCC-80B9-73D7CBF8258C}" destId="{C641323F-4B21-4F52-A1C3-97F05D8A098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8447470-BF40-41A1-A9B8-6AD845CEDF8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AF1FE245-8082-4C34-9BEF-A2F4EA7CF390}">
      <dgm:prSet/>
      <dgm:spPr/>
      <dgm:t>
        <a:bodyPr/>
        <a:lstStyle/>
        <a:p>
          <a:r>
            <a:rPr lang="en-MY"/>
            <a:t>Optimality of A* Tree Search</a:t>
          </a:r>
        </a:p>
      </dgm:t>
    </dgm:pt>
    <dgm:pt modelId="{27B7F65C-3AF1-4E46-B273-879BD76427FF}" type="parTrans" cxnId="{2E319D04-4D9B-4E89-BB49-BA6E917B3EE2}">
      <dgm:prSet/>
      <dgm:spPr/>
      <dgm:t>
        <a:bodyPr/>
        <a:lstStyle/>
        <a:p>
          <a:endParaRPr lang="en-MY"/>
        </a:p>
      </dgm:t>
    </dgm:pt>
    <dgm:pt modelId="{5E391191-B552-40E7-9BE2-BBA01818D32A}" type="sibTrans" cxnId="{2E319D04-4D9B-4E89-BB49-BA6E917B3EE2}">
      <dgm:prSet/>
      <dgm:spPr/>
      <dgm:t>
        <a:bodyPr/>
        <a:lstStyle/>
        <a:p>
          <a:endParaRPr lang="en-MY"/>
        </a:p>
      </dgm:t>
    </dgm:pt>
    <dgm:pt modelId="{40BCF89E-330D-4C48-8A1B-B7676983383E}" type="pres">
      <dgm:prSet presAssocID="{E8447470-BF40-41A1-A9B8-6AD845CEDF81}" presName="linear" presStyleCnt="0">
        <dgm:presLayoutVars>
          <dgm:animLvl val="lvl"/>
          <dgm:resizeHandles val="exact"/>
        </dgm:presLayoutVars>
      </dgm:prSet>
      <dgm:spPr/>
    </dgm:pt>
    <dgm:pt modelId="{2FD573BB-823E-4DE6-A8F1-68915F0426AA}" type="pres">
      <dgm:prSet presAssocID="{AF1FE245-8082-4C34-9BEF-A2F4EA7CF390}" presName="parentText" presStyleLbl="node1" presStyleIdx="0" presStyleCnt="1" custLinFactNeighborX="-11066" custLinFactNeighborY="-3646">
        <dgm:presLayoutVars>
          <dgm:chMax val="0"/>
          <dgm:bulletEnabled val="1"/>
        </dgm:presLayoutVars>
      </dgm:prSet>
      <dgm:spPr/>
    </dgm:pt>
  </dgm:ptLst>
  <dgm:cxnLst>
    <dgm:cxn modelId="{A9351700-9F58-4DAD-9417-BE6B464030FF}" type="presOf" srcId="{AF1FE245-8082-4C34-9BEF-A2F4EA7CF390}" destId="{2FD573BB-823E-4DE6-A8F1-68915F0426AA}" srcOrd="0" destOrd="0" presId="urn:microsoft.com/office/officeart/2005/8/layout/vList2"/>
    <dgm:cxn modelId="{2E319D04-4D9B-4E89-BB49-BA6E917B3EE2}" srcId="{E8447470-BF40-41A1-A9B8-6AD845CEDF81}" destId="{AF1FE245-8082-4C34-9BEF-A2F4EA7CF390}" srcOrd="0" destOrd="0" parTransId="{27B7F65C-3AF1-4E46-B273-879BD76427FF}" sibTransId="{5E391191-B552-40E7-9BE2-BBA01818D32A}"/>
    <dgm:cxn modelId="{6FEA00B0-EE7E-463C-98D1-940866EE5C87}" type="presOf" srcId="{E8447470-BF40-41A1-A9B8-6AD845CEDF81}" destId="{40BCF89E-330D-4C48-8A1B-B7676983383E}" srcOrd="0" destOrd="0" presId="urn:microsoft.com/office/officeart/2005/8/layout/vList2"/>
    <dgm:cxn modelId="{7AC39057-7095-48C4-BB3B-F2E1D07655D2}" type="presParOf" srcId="{40BCF89E-330D-4C48-8A1B-B7676983383E}" destId="{2FD573BB-823E-4DE6-A8F1-68915F0426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77D2BA7-0944-465B-8E31-01E1AA2DA7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9EAA21E5-8F65-4E1C-BBA7-9B7001037843}">
      <dgm:prSet/>
      <dgm:spPr/>
      <dgm:t>
        <a:bodyPr/>
        <a:lstStyle/>
        <a:p>
          <a:r>
            <a:rPr lang="en-MY"/>
            <a:t>Optimality of A* Tree Search</a:t>
          </a:r>
        </a:p>
      </dgm:t>
    </dgm:pt>
    <dgm:pt modelId="{112DD12F-5420-4DD3-ADC9-B258C00255AB}" type="parTrans" cxnId="{AD24C409-ED27-494B-9AA0-6812FAFFB2B9}">
      <dgm:prSet/>
      <dgm:spPr/>
      <dgm:t>
        <a:bodyPr/>
        <a:lstStyle/>
        <a:p>
          <a:endParaRPr lang="en-MY"/>
        </a:p>
      </dgm:t>
    </dgm:pt>
    <dgm:pt modelId="{B7B79986-31A8-47B6-9E0B-925FC98E09C5}" type="sibTrans" cxnId="{AD24C409-ED27-494B-9AA0-6812FAFFB2B9}">
      <dgm:prSet/>
      <dgm:spPr/>
      <dgm:t>
        <a:bodyPr/>
        <a:lstStyle/>
        <a:p>
          <a:endParaRPr lang="en-MY"/>
        </a:p>
      </dgm:t>
    </dgm:pt>
    <dgm:pt modelId="{45C85E0F-33E1-4411-9439-CC7967F7D5BE}" type="pres">
      <dgm:prSet presAssocID="{977D2BA7-0944-465B-8E31-01E1AA2DA74F}" presName="linear" presStyleCnt="0">
        <dgm:presLayoutVars>
          <dgm:animLvl val="lvl"/>
          <dgm:resizeHandles val="exact"/>
        </dgm:presLayoutVars>
      </dgm:prSet>
      <dgm:spPr/>
    </dgm:pt>
    <dgm:pt modelId="{1A24C5DC-B70D-41CC-A87E-499D31CA93DD}" type="pres">
      <dgm:prSet presAssocID="{9EAA21E5-8F65-4E1C-BBA7-9B700103784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F42C105-503D-4638-A6BB-4696B234F873}" type="presOf" srcId="{977D2BA7-0944-465B-8E31-01E1AA2DA74F}" destId="{45C85E0F-33E1-4411-9439-CC7967F7D5BE}" srcOrd="0" destOrd="0" presId="urn:microsoft.com/office/officeart/2005/8/layout/vList2"/>
    <dgm:cxn modelId="{AD24C409-ED27-494B-9AA0-6812FAFFB2B9}" srcId="{977D2BA7-0944-465B-8E31-01E1AA2DA74F}" destId="{9EAA21E5-8F65-4E1C-BBA7-9B7001037843}" srcOrd="0" destOrd="0" parTransId="{112DD12F-5420-4DD3-ADC9-B258C00255AB}" sibTransId="{B7B79986-31A8-47B6-9E0B-925FC98E09C5}"/>
    <dgm:cxn modelId="{EC8666E7-C100-4CAB-9DFB-7171EA71616A}" type="presOf" srcId="{9EAA21E5-8F65-4E1C-BBA7-9B7001037843}" destId="{1A24C5DC-B70D-41CC-A87E-499D31CA93DD}" srcOrd="0" destOrd="0" presId="urn:microsoft.com/office/officeart/2005/8/layout/vList2"/>
    <dgm:cxn modelId="{D8A8B71C-F074-44DF-A1CF-C58299140E6C}" type="presParOf" srcId="{45C85E0F-33E1-4411-9439-CC7967F7D5BE}" destId="{1A24C5DC-B70D-41CC-A87E-499D31CA93D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640AE6EB-8A9E-4960-824E-335775E0AA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1201FDE1-E1CF-4320-BCEC-43EE9DDDFCF7}">
      <dgm:prSet/>
      <dgm:spPr/>
      <dgm:t>
        <a:bodyPr/>
        <a:lstStyle/>
        <a:p>
          <a:r>
            <a:rPr lang="en-MY"/>
            <a:t>Optimality of A* Tree Search: Blocking</a:t>
          </a:r>
        </a:p>
      </dgm:t>
    </dgm:pt>
    <dgm:pt modelId="{F38902F9-201B-400D-86EA-210326D5E0AD}" type="parTrans" cxnId="{0EC7B187-5A7A-472B-856D-A7AE8F7CE6F3}">
      <dgm:prSet/>
      <dgm:spPr/>
      <dgm:t>
        <a:bodyPr/>
        <a:lstStyle/>
        <a:p>
          <a:endParaRPr lang="en-MY"/>
        </a:p>
      </dgm:t>
    </dgm:pt>
    <dgm:pt modelId="{73187B20-A6EB-4C61-8AC3-1A639916864F}" type="sibTrans" cxnId="{0EC7B187-5A7A-472B-856D-A7AE8F7CE6F3}">
      <dgm:prSet/>
      <dgm:spPr/>
      <dgm:t>
        <a:bodyPr/>
        <a:lstStyle/>
        <a:p>
          <a:endParaRPr lang="en-MY"/>
        </a:p>
      </dgm:t>
    </dgm:pt>
    <dgm:pt modelId="{9435524F-B5FA-4D1F-AAE6-40D9293989F5}" type="pres">
      <dgm:prSet presAssocID="{640AE6EB-8A9E-4960-824E-335775E0AAA5}" presName="linear" presStyleCnt="0">
        <dgm:presLayoutVars>
          <dgm:animLvl val="lvl"/>
          <dgm:resizeHandles val="exact"/>
        </dgm:presLayoutVars>
      </dgm:prSet>
      <dgm:spPr/>
    </dgm:pt>
    <dgm:pt modelId="{FB5FA4CA-1D2B-48EC-B6E0-20F726D30EAA}" type="pres">
      <dgm:prSet presAssocID="{1201FDE1-E1CF-4320-BCEC-43EE9DDDFCF7}" presName="parentText" presStyleLbl="node1" presStyleIdx="0" presStyleCnt="1" custScaleY="100057">
        <dgm:presLayoutVars>
          <dgm:chMax val="0"/>
          <dgm:bulletEnabled val="1"/>
        </dgm:presLayoutVars>
      </dgm:prSet>
      <dgm:spPr/>
    </dgm:pt>
  </dgm:ptLst>
  <dgm:cxnLst>
    <dgm:cxn modelId="{0EC7B187-5A7A-472B-856D-A7AE8F7CE6F3}" srcId="{640AE6EB-8A9E-4960-824E-335775E0AAA5}" destId="{1201FDE1-E1CF-4320-BCEC-43EE9DDDFCF7}" srcOrd="0" destOrd="0" parTransId="{F38902F9-201B-400D-86EA-210326D5E0AD}" sibTransId="{73187B20-A6EB-4C61-8AC3-1A639916864F}"/>
    <dgm:cxn modelId="{4444D28B-21A7-497C-BF97-4729B9767326}" type="presOf" srcId="{1201FDE1-E1CF-4320-BCEC-43EE9DDDFCF7}" destId="{FB5FA4CA-1D2B-48EC-B6E0-20F726D30EAA}" srcOrd="0" destOrd="0" presId="urn:microsoft.com/office/officeart/2005/8/layout/vList2"/>
    <dgm:cxn modelId="{2BD405E3-3C44-4CFE-B018-950EEFE11E04}" type="presOf" srcId="{640AE6EB-8A9E-4960-824E-335775E0AAA5}" destId="{9435524F-B5FA-4D1F-AAE6-40D9293989F5}" srcOrd="0" destOrd="0" presId="urn:microsoft.com/office/officeart/2005/8/layout/vList2"/>
    <dgm:cxn modelId="{34EAA3D5-C2DA-46B5-8A32-C881C80CF2E9}" type="presParOf" srcId="{9435524F-B5FA-4D1F-AAE6-40D9293989F5}" destId="{FB5FA4CA-1D2B-48EC-B6E0-20F726D30EA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04073BB7-2FA1-4CC2-BABA-9E73D6C861A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E06601F2-9937-4827-B5DE-3464F1F42E1C}">
      <dgm:prSet/>
      <dgm:spPr/>
      <dgm:t>
        <a:bodyPr/>
        <a:lstStyle/>
        <a:p>
          <a:r>
            <a:rPr lang="en-MY"/>
            <a:t>Optimality of A* Tree Search: Blocking</a:t>
          </a:r>
        </a:p>
      </dgm:t>
    </dgm:pt>
    <dgm:pt modelId="{AB69BEC2-1D5C-451B-83A6-3538C92CCD85}" type="parTrans" cxnId="{659DC3E1-3D1D-4252-8393-753AC8EFCAC8}">
      <dgm:prSet/>
      <dgm:spPr/>
      <dgm:t>
        <a:bodyPr/>
        <a:lstStyle/>
        <a:p>
          <a:endParaRPr lang="en-MY"/>
        </a:p>
      </dgm:t>
    </dgm:pt>
    <dgm:pt modelId="{55FCA555-9941-4E97-9345-2F7653B1CB0E}" type="sibTrans" cxnId="{659DC3E1-3D1D-4252-8393-753AC8EFCAC8}">
      <dgm:prSet/>
      <dgm:spPr/>
      <dgm:t>
        <a:bodyPr/>
        <a:lstStyle/>
        <a:p>
          <a:endParaRPr lang="en-MY"/>
        </a:p>
      </dgm:t>
    </dgm:pt>
    <dgm:pt modelId="{F6E2788F-77B6-477E-87D4-2E38343D9136}" type="pres">
      <dgm:prSet presAssocID="{04073BB7-2FA1-4CC2-BABA-9E73D6C861AE}" presName="linear" presStyleCnt="0">
        <dgm:presLayoutVars>
          <dgm:animLvl val="lvl"/>
          <dgm:resizeHandles val="exact"/>
        </dgm:presLayoutVars>
      </dgm:prSet>
      <dgm:spPr/>
    </dgm:pt>
    <dgm:pt modelId="{4940C17F-1306-4DD9-9FA1-A2ECC234BD33}" type="pres">
      <dgm:prSet presAssocID="{E06601F2-9937-4827-B5DE-3464F1F42E1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464073C-E64E-42CC-A9BD-F60D328ED4EC}" type="presOf" srcId="{04073BB7-2FA1-4CC2-BABA-9E73D6C861AE}" destId="{F6E2788F-77B6-477E-87D4-2E38343D9136}" srcOrd="0" destOrd="0" presId="urn:microsoft.com/office/officeart/2005/8/layout/vList2"/>
    <dgm:cxn modelId="{9155C66F-26E5-483E-A687-BC530C317AF3}" type="presOf" srcId="{E06601F2-9937-4827-B5DE-3464F1F42E1C}" destId="{4940C17F-1306-4DD9-9FA1-A2ECC234BD33}" srcOrd="0" destOrd="0" presId="urn:microsoft.com/office/officeart/2005/8/layout/vList2"/>
    <dgm:cxn modelId="{659DC3E1-3D1D-4252-8393-753AC8EFCAC8}" srcId="{04073BB7-2FA1-4CC2-BABA-9E73D6C861AE}" destId="{E06601F2-9937-4827-B5DE-3464F1F42E1C}" srcOrd="0" destOrd="0" parTransId="{AB69BEC2-1D5C-451B-83A6-3538C92CCD85}" sibTransId="{55FCA555-9941-4E97-9345-2F7653B1CB0E}"/>
    <dgm:cxn modelId="{E49A93C4-8221-410F-8E60-50DD6903CAF4}" type="presParOf" srcId="{F6E2788F-77B6-477E-87D4-2E38343D9136}" destId="{4940C17F-1306-4DD9-9FA1-A2ECC234BD3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5B4B8A90-BBDF-4BEA-BA92-0A64A84F18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D09B154F-936D-46E2-A508-7569BA6FD270}">
      <dgm:prSet/>
      <dgm:spPr/>
      <dgm:t>
        <a:bodyPr/>
        <a:lstStyle/>
        <a:p>
          <a:r>
            <a:rPr lang="en-MY"/>
            <a:t>Properties of A*</a:t>
          </a:r>
        </a:p>
      </dgm:t>
    </dgm:pt>
    <dgm:pt modelId="{1A8C36D3-F07E-4DF8-930D-F2542281F696}" type="parTrans" cxnId="{1EAC0F34-6D6C-46F6-88DF-52B3E6D61839}">
      <dgm:prSet/>
      <dgm:spPr/>
      <dgm:t>
        <a:bodyPr/>
        <a:lstStyle/>
        <a:p>
          <a:endParaRPr lang="en-MY"/>
        </a:p>
      </dgm:t>
    </dgm:pt>
    <dgm:pt modelId="{A03C405D-D3B5-4C83-8C9A-22A0197E8E11}" type="sibTrans" cxnId="{1EAC0F34-6D6C-46F6-88DF-52B3E6D61839}">
      <dgm:prSet/>
      <dgm:spPr/>
      <dgm:t>
        <a:bodyPr/>
        <a:lstStyle/>
        <a:p>
          <a:endParaRPr lang="en-MY"/>
        </a:p>
      </dgm:t>
    </dgm:pt>
    <dgm:pt modelId="{8C9D4A4C-5A80-4D67-AC08-DD8AAE5A6C9B}" type="pres">
      <dgm:prSet presAssocID="{5B4B8A90-BBDF-4BEA-BA92-0A64A84F18DC}" presName="linear" presStyleCnt="0">
        <dgm:presLayoutVars>
          <dgm:animLvl val="lvl"/>
          <dgm:resizeHandles val="exact"/>
        </dgm:presLayoutVars>
      </dgm:prSet>
      <dgm:spPr/>
    </dgm:pt>
    <dgm:pt modelId="{04F8DCC5-47DA-4260-9177-05FE17497FEE}" type="pres">
      <dgm:prSet presAssocID="{D09B154F-936D-46E2-A508-7569BA6FD27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EAC0F34-6D6C-46F6-88DF-52B3E6D61839}" srcId="{5B4B8A90-BBDF-4BEA-BA92-0A64A84F18DC}" destId="{D09B154F-936D-46E2-A508-7569BA6FD270}" srcOrd="0" destOrd="0" parTransId="{1A8C36D3-F07E-4DF8-930D-F2542281F696}" sibTransId="{A03C405D-D3B5-4C83-8C9A-22A0197E8E11}"/>
    <dgm:cxn modelId="{E518105D-5A9E-4EB1-B96D-D385EA2A9278}" type="presOf" srcId="{5B4B8A90-BBDF-4BEA-BA92-0A64A84F18DC}" destId="{8C9D4A4C-5A80-4D67-AC08-DD8AAE5A6C9B}" srcOrd="0" destOrd="0" presId="urn:microsoft.com/office/officeart/2005/8/layout/vList2"/>
    <dgm:cxn modelId="{7BBD19C7-E72F-4274-914E-7F3BBF8006E8}" type="presOf" srcId="{D09B154F-936D-46E2-A508-7569BA6FD270}" destId="{04F8DCC5-47DA-4260-9177-05FE17497FEE}" srcOrd="0" destOrd="0" presId="urn:microsoft.com/office/officeart/2005/8/layout/vList2"/>
    <dgm:cxn modelId="{F2FEB016-3750-4D26-8671-DDF0E4A8C1D3}" type="presParOf" srcId="{8C9D4A4C-5A80-4D67-AC08-DD8AAE5A6C9B}" destId="{04F8DCC5-47DA-4260-9177-05FE17497FE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FBB4B85-2218-4A29-874D-365FCE4ADA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A69C6C36-F7D0-4096-A0DB-21C480BF360F}">
      <dgm:prSet/>
      <dgm:spPr/>
      <dgm:t>
        <a:bodyPr/>
        <a:lstStyle/>
        <a:p>
          <a:r>
            <a:rPr lang="en-MY"/>
            <a:t>Properties of A*</a:t>
          </a:r>
        </a:p>
      </dgm:t>
    </dgm:pt>
    <dgm:pt modelId="{E06716F2-C094-4BAC-80C4-FFBB18EC1082}" type="parTrans" cxnId="{C9314734-5BFC-44AC-9814-DEEAB8756B86}">
      <dgm:prSet/>
      <dgm:spPr/>
      <dgm:t>
        <a:bodyPr/>
        <a:lstStyle/>
        <a:p>
          <a:endParaRPr lang="en-MY"/>
        </a:p>
      </dgm:t>
    </dgm:pt>
    <dgm:pt modelId="{4959A2D7-98D4-4AA9-BFA7-F91D6B884CBD}" type="sibTrans" cxnId="{C9314734-5BFC-44AC-9814-DEEAB8756B86}">
      <dgm:prSet/>
      <dgm:spPr/>
      <dgm:t>
        <a:bodyPr/>
        <a:lstStyle/>
        <a:p>
          <a:endParaRPr lang="en-MY"/>
        </a:p>
      </dgm:t>
    </dgm:pt>
    <dgm:pt modelId="{BB75572F-F3FB-4C80-A56F-1148F8BD6C1C}" type="pres">
      <dgm:prSet presAssocID="{BFBB4B85-2218-4A29-874D-365FCE4ADADD}" presName="linear" presStyleCnt="0">
        <dgm:presLayoutVars>
          <dgm:animLvl val="lvl"/>
          <dgm:resizeHandles val="exact"/>
        </dgm:presLayoutVars>
      </dgm:prSet>
      <dgm:spPr/>
    </dgm:pt>
    <dgm:pt modelId="{3E06BA73-D6B3-411A-BC9B-5EF197B11435}" type="pres">
      <dgm:prSet presAssocID="{A69C6C36-F7D0-4096-A0DB-21C480BF360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9314734-5BFC-44AC-9814-DEEAB8756B86}" srcId="{BFBB4B85-2218-4A29-874D-365FCE4ADADD}" destId="{A69C6C36-F7D0-4096-A0DB-21C480BF360F}" srcOrd="0" destOrd="0" parTransId="{E06716F2-C094-4BAC-80C4-FFBB18EC1082}" sibTransId="{4959A2D7-98D4-4AA9-BFA7-F91D6B884CBD}"/>
    <dgm:cxn modelId="{7B3A258C-CE13-4BDD-BC51-A2E1A4E5466B}" type="presOf" srcId="{BFBB4B85-2218-4A29-874D-365FCE4ADADD}" destId="{BB75572F-F3FB-4C80-A56F-1148F8BD6C1C}" srcOrd="0" destOrd="0" presId="urn:microsoft.com/office/officeart/2005/8/layout/vList2"/>
    <dgm:cxn modelId="{631BDCDA-EF87-4104-A5FB-4D6C7DA1607B}" type="presOf" srcId="{A69C6C36-F7D0-4096-A0DB-21C480BF360F}" destId="{3E06BA73-D6B3-411A-BC9B-5EF197B11435}" srcOrd="0" destOrd="0" presId="urn:microsoft.com/office/officeart/2005/8/layout/vList2"/>
    <dgm:cxn modelId="{6BCA9305-C668-4B6D-AAD9-FB67C1612577}" type="presParOf" srcId="{BB75572F-F3FB-4C80-A56F-1148F8BD6C1C}" destId="{3E06BA73-D6B3-411A-BC9B-5EF197B114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6389EED-F9D4-42CC-83C5-F8967066E3C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2864BEEE-C714-45E6-B31F-59653173CDE5}">
      <dgm:prSet/>
      <dgm:spPr/>
      <dgm:t>
        <a:bodyPr/>
        <a:lstStyle/>
        <a:p>
          <a:r>
            <a:rPr lang="en-MY"/>
            <a:t>UCS vs A* Contours</a:t>
          </a:r>
        </a:p>
      </dgm:t>
    </dgm:pt>
    <dgm:pt modelId="{7FFC4522-225F-429A-8D07-383922A1CB09}" type="parTrans" cxnId="{645958DF-1A8F-4689-824E-E713E8B9F73E}">
      <dgm:prSet/>
      <dgm:spPr/>
      <dgm:t>
        <a:bodyPr/>
        <a:lstStyle/>
        <a:p>
          <a:endParaRPr lang="en-MY"/>
        </a:p>
      </dgm:t>
    </dgm:pt>
    <dgm:pt modelId="{8BA0A1DF-10B0-4304-ACD3-130CFB53FEFE}" type="sibTrans" cxnId="{645958DF-1A8F-4689-824E-E713E8B9F73E}">
      <dgm:prSet/>
      <dgm:spPr/>
      <dgm:t>
        <a:bodyPr/>
        <a:lstStyle/>
        <a:p>
          <a:endParaRPr lang="en-MY"/>
        </a:p>
      </dgm:t>
    </dgm:pt>
    <dgm:pt modelId="{DE804B9D-2CC9-4076-B293-E062F7841079}" type="pres">
      <dgm:prSet presAssocID="{C6389EED-F9D4-42CC-83C5-F8967066E3C5}" presName="linear" presStyleCnt="0">
        <dgm:presLayoutVars>
          <dgm:animLvl val="lvl"/>
          <dgm:resizeHandles val="exact"/>
        </dgm:presLayoutVars>
      </dgm:prSet>
      <dgm:spPr/>
    </dgm:pt>
    <dgm:pt modelId="{9EA9019A-D758-4B54-9363-12D61BDE3193}" type="pres">
      <dgm:prSet presAssocID="{2864BEEE-C714-45E6-B31F-59653173CDE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ABCAB82-08B7-4419-8983-B410F646EBC5}" type="presOf" srcId="{2864BEEE-C714-45E6-B31F-59653173CDE5}" destId="{9EA9019A-D758-4B54-9363-12D61BDE3193}" srcOrd="0" destOrd="0" presId="urn:microsoft.com/office/officeart/2005/8/layout/vList2"/>
    <dgm:cxn modelId="{645958DF-1A8F-4689-824E-E713E8B9F73E}" srcId="{C6389EED-F9D4-42CC-83C5-F8967066E3C5}" destId="{2864BEEE-C714-45E6-B31F-59653173CDE5}" srcOrd="0" destOrd="0" parTransId="{7FFC4522-225F-429A-8D07-383922A1CB09}" sibTransId="{8BA0A1DF-10B0-4304-ACD3-130CFB53FEFE}"/>
    <dgm:cxn modelId="{A564DEF1-3347-46C6-BBF1-0CEC4CF2697B}" type="presOf" srcId="{C6389EED-F9D4-42CC-83C5-F8967066E3C5}" destId="{DE804B9D-2CC9-4076-B293-E062F7841079}" srcOrd="0" destOrd="0" presId="urn:microsoft.com/office/officeart/2005/8/layout/vList2"/>
    <dgm:cxn modelId="{6506CC86-2F67-4C52-B0D8-6A1DBD2D01CD}" type="presParOf" srcId="{DE804B9D-2CC9-4076-B293-E062F7841079}" destId="{9EA9019A-D758-4B54-9363-12D61BDE319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1E71C0-3436-4535-A25F-77F17F1B27A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9506064B-B76B-4BBB-8B0C-3D5B7BA4C3BC}">
      <dgm:prSet custT="1"/>
      <dgm:spPr/>
      <dgm:t>
        <a:bodyPr/>
        <a:lstStyle/>
        <a:p>
          <a:r>
            <a:rPr lang="en-MY" sz="5400" b="1" dirty="0"/>
            <a:t>Example: Pancake problem</a:t>
          </a:r>
        </a:p>
      </dgm:t>
    </dgm:pt>
    <dgm:pt modelId="{8F9561C5-1636-449E-938D-D07C1F72331E}" type="parTrans" cxnId="{08D8EDCC-4463-429F-9752-0E462A5E824E}">
      <dgm:prSet/>
      <dgm:spPr/>
      <dgm:t>
        <a:bodyPr/>
        <a:lstStyle/>
        <a:p>
          <a:endParaRPr lang="en-MY"/>
        </a:p>
      </dgm:t>
    </dgm:pt>
    <dgm:pt modelId="{AA8DEB92-9856-46ED-8C3D-00BC8E1D8E30}" type="sibTrans" cxnId="{08D8EDCC-4463-429F-9752-0E462A5E824E}">
      <dgm:prSet/>
      <dgm:spPr/>
      <dgm:t>
        <a:bodyPr/>
        <a:lstStyle/>
        <a:p>
          <a:endParaRPr lang="en-MY"/>
        </a:p>
      </dgm:t>
    </dgm:pt>
    <dgm:pt modelId="{1F13C5FA-C02D-4336-8E25-93ADF6DA17C4}" type="pres">
      <dgm:prSet presAssocID="{031E71C0-3436-4535-A25F-77F17F1B27A2}" presName="linear" presStyleCnt="0">
        <dgm:presLayoutVars>
          <dgm:animLvl val="lvl"/>
          <dgm:resizeHandles val="exact"/>
        </dgm:presLayoutVars>
      </dgm:prSet>
      <dgm:spPr/>
    </dgm:pt>
    <dgm:pt modelId="{74493649-37F6-464D-BBA9-F95D79A1A373}" type="pres">
      <dgm:prSet presAssocID="{9506064B-B76B-4BBB-8B0C-3D5B7BA4C3B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4609D26-79E9-41B5-B3AE-B9EB3EFFD32E}" type="presOf" srcId="{031E71C0-3436-4535-A25F-77F17F1B27A2}" destId="{1F13C5FA-C02D-4336-8E25-93ADF6DA17C4}" srcOrd="0" destOrd="0" presId="urn:microsoft.com/office/officeart/2005/8/layout/vList2"/>
    <dgm:cxn modelId="{08D8EDCC-4463-429F-9752-0E462A5E824E}" srcId="{031E71C0-3436-4535-A25F-77F17F1B27A2}" destId="{9506064B-B76B-4BBB-8B0C-3D5B7BA4C3BC}" srcOrd="0" destOrd="0" parTransId="{8F9561C5-1636-449E-938D-D07C1F72331E}" sibTransId="{AA8DEB92-9856-46ED-8C3D-00BC8E1D8E30}"/>
    <dgm:cxn modelId="{C0A84ED0-B7B3-42A4-AC1B-788951B90BD7}" type="presOf" srcId="{9506064B-B76B-4BBB-8B0C-3D5B7BA4C3BC}" destId="{74493649-37F6-464D-BBA9-F95D79A1A373}" srcOrd="0" destOrd="0" presId="urn:microsoft.com/office/officeart/2005/8/layout/vList2"/>
    <dgm:cxn modelId="{17B509B5-D113-4991-94EC-1776C5B7D523}" type="presParOf" srcId="{1F13C5FA-C02D-4336-8E25-93ADF6DA17C4}" destId="{74493649-37F6-464D-BBA9-F95D79A1A3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5CE74B75-9A31-483A-8B06-2CDEA14E6D8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822131E1-6BD8-4C20-9BB9-CC91D523F67B}">
      <dgm:prSet/>
      <dgm:spPr/>
      <dgm:t>
        <a:bodyPr/>
        <a:lstStyle/>
        <a:p>
          <a:r>
            <a:rPr lang="en-MY"/>
            <a:t>Comparison</a:t>
          </a:r>
        </a:p>
      </dgm:t>
    </dgm:pt>
    <dgm:pt modelId="{F1A2EE21-769A-40F8-8AB1-37001644DAF4}" type="parTrans" cxnId="{6C24AB1D-753B-4992-93E9-9C456EFEC022}">
      <dgm:prSet/>
      <dgm:spPr/>
      <dgm:t>
        <a:bodyPr/>
        <a:lstStyle/>
        <a:p>
          <a:endParaRPr lang="en-MY"/>
        </a:p>
      </dgm:t>
    </dgm:pt>
    <dgm:pt modelId="{1EA2EBB5-5BDB-4D62-B8D8-FB1C5897ED9D}" type="sibTrans" cxnId="{6C24AB1D-753B-4992-93E9-9C456EFEC022}">
      <dgm:prSet/>
      <dgm:spPr/>
      <dgm:t>
        <a:bodyPr/>
        <a:lstStyle/>
        <a:p>
          <a:endParaRPr lang="en-MY"/>
        </a:p>
      </dgm:t>
    </dgm:pt>
    <dgm:pt modelId="{F695ACFC-9AAA-4ADD-855E-B5F569C890BA}" type="pres">
      <dgm:prSet presAssocID="{5CE74B75-9A31-483A-8B06-2CDEA14E6D80}" presName="linear" presStyleCnt="0">
        <dgm:presLayoutVars>
          <dgm:animLvl val="lvl"/>
          <dgm:resizeHandles val="exact"/>
        </dgm:presLayoutVars>
      </dgm:prSet>
      <dgm:spPr/>
    </dgm:pt>
    <dgm:pt modelId="{A27414CA-75CB-46ED-8F0E-9DB0102F65C0}" type="pres">
      <dgm:prSet presAssocID="{822131E1-6BD8-4C20-9BB9-CC91D523F67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C24AB1D-753B-4992-93E9-9C456EFEC022}" srcId="{5CE74B75-9A31-483A-8B06-2CDEA14E6D80}" destId="{822131E1-6BD8-4C20-9BB9-CC91D523F67B}" srcOrd="0" destOrd="0" parTransId="{F1A2EE21-769A-40F8-8AB1-37001644DAF4}" sibTransId="{1EA2EBB5-5BDB-4D62-B8D8-FB1C5897ED9D}"/>
    <dgm:cxn modelId="{0CEE0254-C823-460E-B59A-37C8598C97F5}" type="presOf" srcId="{5CE74B75-9A31-483A-8B06-2CDEA14E6D80}" destId="{F695ACFC-9AAA-4ADD-855E-B5F569C890BA}" srcOrd="0" destOrd="0" presId="urn:microsoft.com/office/officeart/2005/8/layout/vList2"/>
    <dgm:cxn modelId="{0EA026FA-A917-41AC-9A82-B9D2C3BCFDC1}" type="presOf" srcId="{822131E1-6BD8-4C20-9BB9-CC91D523F67B}" destId="{A27414CA-75CB-46ED-8F0E-9DB0102F65C0}" srcOrd="0" destOrd="0" presId="urn:microsoft.com/office/officeart/2005/8/layout/vList2"/>
    <dgm:cxn modelId="{F5FC2E82-7F9C-490E-895E-EBE9D4233A88}" type="presParOf" srcId="{F695ACFC-9AAA-4ADD-855E-B5F569C890BA}" destId="{A27414CA-75CB-46ED-8F0E-9DB0102F65C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C0217D2-C34F-4788-8D26-60307516E3A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B3C8A1B4-91EF-47D5-814A-2E7BBE47C975}">
      <dgm:prSet/>
      <dgm:spPr/>
      <dgm:t>
        <a:bodyPr/>
        <a:lstStyle/>
        <a:p>
          <a:r>
            <a:rPr lang="en-MY"/>
            <a:t>A* Applications</a:t>
          </a:r>
        </a:p>
      </dgm:t>
    </dgm:pt>
    <dgm:pt modelId="{17C28A5E-DF4A-429D-A480-1AD8984B8E5A}" type="parTrans" cxnId="{786251E1-4F7C-47C5-A76C-C4715FDC4955}">
      <dgm:prSet/>
      <dgm:spPr/>
      <dgm:t>
        <a:bodyPr/>
        <a:lstStyle/>
        <a:p>
          <a:endParaRPr lang="en-MY"/>
        </a:p>
      </dgm:t>
    </dgm:pt>
    <dgm:pt modelId="{05742E6D-49A2-47D8-8CF1-FB66B6FAB813}" type="sibTrans" cxnId="{786251E1-4F7C-47C5-A76C-C4715FDC4955}">
      <dgm:prSet/>
      <dgm:spPr/>
      <dgm:t>
        <a:bodyPr/>
        <a:lstStyle/>
        <a:p>
          <a:endParaRPr lang="en-MY"/>
        </a:p>
      </dgm:t>
    </dgm:pt>
    <dgm:pt modelId="{867D1BED-2429-431A-AE35-5429C908843A}" type="pres">
      <dgm:prSet presAssocID="{CC0217D2-C34F-4788-8D26-60307516E3AF}" presName="linear" presStyleCnt="0">
        <dgm:presLayoutVars>
          <dgm:animLvl val="lvl"/>
          <dgm:resizeHandles val="exact"/>
        </dgm:presLayoutVars>
      </dgm:prSet>
      <dgm:spPr/>
    </dgm:pt>
    <dgm:pt modelId="{C5AE4A75-5348-4C39-97E3-057738349C79}" type="pres">
      <dgm:prSet presAssocID="{B3C8A1B4-91EF-47D5-814A-2E7BBE47C97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18D7A56-B165-48A9-A55C-3428908988D6}" type="presOf" srcId="{CC0217D2-C34F-4788-8D26-60307516E3AF}" destId="{867D1BED-2429-431A-AE35-5429C908843A}" srcOrd="0" destOrd="0" presId="urn:microsoft.com/office/officeart/2005/8/layout/vList2"/>
    <dgm:cxn modelId="{71C28DA3-14DD-4640-A42F-A705F798FDE8}" type="presOf" srcId="{B3C8A1B4-91EF-47D5-814A-2E7BBE47C975}" destId="{C5AE4A75-5348-4C39-97E3-057738349C79}" srcOrd="0" destOrd="0" presId="urn:microsoft.com/office/officeart/2005/8/layout/vList2"/>
    <dgm:cxn modelId="{786251E1-4F7C-47C5-A76C-C4715FDC4955}" srcId="{CC0217D2-C34F-4788-8D26-60307516E3AF}" destId="{B3C8A1B4-91EF-47D5-814A-2E7BBE47C975}" srcOrd="0" destOrd="0" parTransId="{17C28A5E-DF4A-429D-A480-1AD8984B8E5A}" sibTransId="{05742E6D-49A2-47D8-8CF1-FB66B6FAB813}"/>
    <dgm:cxn modelId="{A144BB8B-9C38-4735-9482-FDCC96F1DE06}" type="presParOf" srcId="{867D1BED-2429-431A-AE35-5429C908843A}" destId="{C5AE4A75-5348-4C39-97E3-057738349C7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7E6AFAF-9A05-48B5-BF52-6DC95AB5FC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C14CAD44-C6D9-4BE5-A787-4852BDD69F7C}">
      <dgm:prSet/>
      <dgm:spPr/>
      <dgm:t>
        <a:bodyPr/>
        <a:lstStyle/>
        <a:p>
          <a:r>
            <a:rPr lang="en-MY"/>
            <a:t>A* Applications</a:t>
          </a:r>
        </a:p>
      </dgm:t>
    </dgm:pt>
    <dgm:pt modelId="{E0CC2F92-D44D-4FF9-9582-D5B373DD6B32}" type="parTrans" cxnId="{4DAD9A62-F8A7-4506-A645-AC4C8EB71B66}">
      <dgm:prSet/>
      <dgm:spPr/>
      <dgm:t>
        <a:bodyPr/>
        <a:lstStyle/>
        <a:p>
          <a:endParaRPr lang="en-MY"/>
        </a:p>
      </dgm:t>
    </dgm:pt>
    <dgm:pt modelId="{BC33E326-135F-4EF1-855E-3DE728E20A8A}" type="sibTrans" cxnId="{4DAD9A62-F8A7-4506-A645-AC4C8EB71B66}">
      <dgm:prSet/>
      <dgm:spPr/>
      <dgm:t>
        <a:bodyPr/>
        <a:lstStyle/>
        <a:p>
          <a:endParaRPr lang="en-MY"/>
        </a:p>
      </dgm:t>
    </dgm:pt>
    <dgm:pt modelId="{6BF0DE64-C130-4163-82CB-72499ABF02B1}" type="pres">
      <dgm:prSet presAssocID="{C7E6AFAF-9A05-48B5-BF52-6DC95AB5FC1D}" presName="linear" presStyleCnt="0">
        <dgm:presLayoutVars>
          <dgm:animLvl val="lvl"/>
          <dgm:resizeHandles val="exact"/>
        </dgm:presLayoutVars>
      </dgm:prSet>
      <dgm:spPr/>
    </dgm:pt>
    <dgm:pt modelId="{CC35867D-11AB-4DB9-BDF4-A1801FF0D0E2}" type="pres">
      <dgm:prSet presAssocID="{C14CAD44-C6D9-4BE5-A787-4852BDD69F7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B4D8C17-0B03-4216-9695-49B26257C016}" type="presOf" srcId="{C14CAD44-C6D9-4BE5-A787-4852BDD69F7C}" destId="{CC35867D-11AB-4DB9-BDF4-A1801FF0D0E2}" srcOrd="0" destOrd="0" presId="urn:microsoft.com/office/officeart/2005/8/layout/vList2"/>
    <dgm:cxn modelId="{4DAD9A62-F8A7-4506-A645-AC4C8EB71B66}" srcId="{C7E6AFAF-9A05-48B5-BF52-6DC95AB5FC1D}" destId="{C14CAD44-C6D9-4BE5-A787-4852BDD69F7C}" srcOrd="0" destOrd="0" parTransId="{E0CC2F92-D44D-4FF9-9582-D5B373DD6B32}" sibTransId="{BC33E326-135F-4EF1-855E-3DE728E20A8A}"/>
    <dgm:cxn modelId="{76D2C3BE-DBC2-4CA1-AA90-B8B17E85E732}" type="presOf" srcId="{C7E6AFAF-9A05-48B5-BF52-6DC95AB5FC1D}" destId="{6BF0DE64-C130-4163-82CB-72499ABF02B1}" srcOrd="0" destOrd="0" presId="urn:microsoft.com/office/officeart/2005/8/layout/vList2"/>
    <dgm:cxn modelId="{0AABA407-C0C3-4640-94B5-12CE6C439809}" type="presParOf" srcId="{6BF0DE64-C130-4163-82CB-72499ABF02B1}" destId="{CC35867D-11AB-4DB9-BDF4-A1801FF0D0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F5B9FC7-A355-4528-9117-94267EA6E71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3F8AB092-960F-41DB-9962-CB73B589EBB2}">
      <dgm:prSet/>
      <dgm:spPr/>
      <dgm:t>
        <a:bodyPr/>
        <a:lstStyle/>
        <a:p>
          <a:r>
            <a:rPr lang="en-MY"/>
            <a:t>Creating Heuristics</a:t>
          </a:r>
        </a:p>
      </dgm:t>
    </dgm:pt>
    <dgm:pt modelId="{F57C681B-6430-4592-95CC-B36940798A21}" type="parTrans" cxnId="{2467F654-8CF1-4C60-B97E-FE2A184FE153}">
      <dgm:prSet/>
      <dgm:spPr/>
      <dgm:t>
        <a:bodyPr/>
        <a:lstStyle/>
        <a:p>
          <a:endParaRPr lang="en-MY"/>
        </a:p>
      </dgm:t>
    </dgm:pt>
    <dgm:pt modelId="{78EC8746-5435-4D90-B85F-10440A9E5A66}" type="sibTrans" cxnId="{2467F654-8CF1-4C60-B97E-FE2A184FE153}">
      <dgm:prSet/>
      <dgm:spPr/>
      <dgm:t>
        <a:bodyPr/>
        <a:lstStyle/>
        <a:p>
          <a:endParaRPr lang="en-MY"/>
        </a:p>
      </dgm:t>
    </dgm:pt>
    <dgm:pt modelId="{CA56E3EC-CF42-4001-A2D8-BC409005AE0E}" type="pres">
      <dgm:prSet presAssocID="{2F5B9FC7-A355-4528-9117-94267EA6E716}" presName="linear" presStyleCnt="0">
        <dgm:presLayoutVars>
          <dgm:animLvl val="lvl"/>
          <dgm:resizeHandles val="exact"/>
        </dgm:presLayoutVars>
      </dgm:prSet>
      <dgm:spPr/>
    </dgm:pt>
    <dgm:pt modelId="{87E83CDD-B429-404A-9DC4-06C2430B9B57}" type="pres">
      <dgm:prSet presAssocID="{3F8AB092-960F-41DB-9962-CB73B589EBB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467F654-8CF1-4C60-B97E-FE2A184FE153}" srcId="{2F5B9FC7-A355-4528-9117-94267EA6E716}" destId="{3F8AB092-960F-41DB-9962-CB73B589EBB2}" srcOrd="0" destOrd="0" parTransId="{F57C681B-6430-4592-95CC-B36940798A21}" sibTransId="{78EC8746-5435-4D90-B85F-10440A9E5A66}"/>
    <dgm:cxn modelId="{81888E9B-5420-40E0-94CD-D4FB4F199407}" type="presOf" srcId="{2F5B9FC7-A355-4528-9117-94267EA6E716}" destId="{CA56E3EC-CF42-4001-A2D8-BC409005AE0E}" srcOrd="0" destOrd="0" presId="urn:microsoft.com/office/officeart/2005/8/layout/vList2"/>
    <dgm:cxn modelId="{FB0CE4F0-E020-46D7-B337-0FC9E2172A8C}" type="presOf" srcId="{3F8AB092-960F-41DB-9962-CB73B589EBB2}" destId="{87E83CDD-B429-404A-9DC4-06C2430B9B57}" srcOrd="0" destOrd="0" presId="urn:microsoft.com/office/officeart/2005/8/layout/vList2"/>
    <dgm:cxn modelId="{3D9A1E94-F179-4D58-9821-B32F2D561B20}" type="presParOf" srcId="{CA56E3EC-CF42-4001-A2D8-BC409005AE0E}" destId="{87E83CDD-B429-404A-9DC4-06C2430B9B5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D771CFCD-3495-45D2-9B28-A3412BE7AEF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4F123392-3CB1-483F-8CBD-3E9985A2E748}">
      <dgm:prSet/>
      <dgm:spPr/>
      <dgm:t>
        <a:bodyPr/>
        <a:lstStyle/>
        <a:p>
          <a:r>
            <a:rPr lang="en-MY"/>
            <a:t>Creating Admissible Heuristics</a:t>
          </a:r>
        </a:p>
      </dgm:t>
    </dgm:pt>
    <dgm:pt modelId="{9F9E98E0-0682-408B-B850-607768A69C49}" type="parTrans" cxnId="{84E4D1B8-91D9-4FA4-BA0E-4FB56614CCDD}">
      <dgm:prSet/>
      <dgm:spPr/>
      <dgm:t>
        <a:bodyPr/>
        <a:lstStyle/>
        <a:p>
          <a:endParaRPr lang="en-MY"/>
        </a:p>
      </dgm:t>
    </dgm:pt>
    <dgm:pt modelId="{FE87D5AB-FD5A-4C8A-9599-9E4E69C137E6}" type="sibTrans" cxnId="{84E4D1B8-91D9-4FA4-BA0E-4FB56614CCDD}">
      <dgm:prSet/>
      <dgm:spPr/>
      <dgm:t>
        <a:bodyPr/>
        <a:lstStyle/>
        <a:p>
          <a:endParaRPr lang="en-MY"/>
        </a:p>
      </dgm:t>
    </dgm:pt>
    <dgm:pt modelId="{3A202DD5-58EA-4281-82C8-63E427E29A3C}" type="pres">
      <dgm:prSet presAssocID="{D771CFCD-3495-45D2-9B28-A3412BE7AEF6}" presName="linear" presStyleCnt="0">
        <dgm:presLayoutVars>
          <dgm:animLvl val="lvl"/>
          <dgm:resizeHandles val="exact"/>
        </dgm:presLayoutVars>
      </dgm:prSet>
      <dgm:spPr/>
    </dgm:pt>
    <dgm:pt modelId="{89AD74F7-1269-4C73-9F6A-58C08FBBDFAF}" type="pres">
      <dgm:prSet presAssocID="{4F123392-3CB1-483F-8CBD-3E9985A2E74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6D75D51-15AA-4F6B-B468-A132B739CB81}" type="presOf" srcId="{4F123392-3CB1-483F-8CBD-3E9985A2E748}" destId="{89AD74F7-1269-4C73-9F6A-58C08FBBDFAF}" srcOrd="0" destOrd="0" presId="urn:microsoft.com/office/officeart/2005/8/layout/vList2"/>
    <dgm:cxn modelId="{84E4D1B8-91D9-4FA4-BA0E-4FB56614CCDD}" srcId="{D771CFCD-3495-45D2-9B28-A3412BE7AEF6}" destId="{4F123392-3CB1-483F-8CBD-3E9985A2E748}" srcOrd="0" destOrd="0" parTransId="{9F9E98E0-0682-408B-B850-607768A69C49}" sibTransId="{FE87D5AB-FD5A-4C8A-9599-9E4E69C137E6}"/>
    <dgm:cxn modelId="{F3DFE9F2-D4C9-4852-88ED-E395572233E9}" type="presOf" srcId="{D771CFCD-3495-45D2-9B28-A3412BE7AEF6}" destId="{3A202DD5-58EA-4281-82C8-63E427E29A3C}" srcOrd="0" destOrd="0" presId="urn:microsoft.com/office/officeart/2005/8/layout/vList2"/>
    <dgm:cxn modelId="{BFD3EFE6-3EFA-4B28-922E-DD3416374C0A}" type="presParOf" srcId="{3A202DD5-58EA-4281-82C8-63E427E29A3C}" destId="{89AD74F7-1269-4C73-9F6A-58C08FBBDFA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5914F38B-A116-4C93-9266-B1ACB5B229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4087AFCF-2708-4E34-AD82-9099FECAF5C2}">
      <dgm:prSet/>
      <dgm:spPr/>
      <dgm:t>
        <a:bodyPr/>
        <a:lstStyle/>
        <a:p>
          <a:r>
            <a:rPr lang="en-MY"/>
            <a:t>Example: 8 Puzzle</a:t>
          </a:r>
        </a:p>
      </dgm:t>
    </dgm:pt>
    <dgm:pt modelId="{081320AF-A0D0-4C4D-A2EC-A9E586939CB3}" type="parTrans" cxnId="{E147658E-0585-4483-AF6C-7A91DB7D460E}">
      <dgm:prSet/>
      <dgm:spPr/>
      <dgm:t>
        <a:bodyPr/>
        <a:lstStyle/>
        <a:p>
          <a:endParaRPr lang="en-MY"/>
        </a:p>
      </dgm:t>
    </dgm:pt>
    <dgm:pt modelId="{4B095425-829B-40F0-AC31-932C07C7784E}" type="sibTrans" cxnId="{E147658E-0585-4483-AF6C-7A91DB7D460E}">
      <dgm:prSet/>
      <dgm:spPr/>
      <dgm:t>
        <a:bodyPr/>
        <a:lstStyle/>
        <a:p>
          <a:endParaRPr lang="en-MY"/>
        </a:p>
      </dgm:t>
    </dgm:pt>
    <dgm:pt modelId="{32ADDF97-02FB-44D9-9419-AC7E3A46FF1A}" type="pres">
      <dgm:prSet presAssocID="{5914F38B-A116-4C93-9266-B1ACB5B22942}" presName="linear" presStyleCnt="0">
        <dgm:presLayoutVars>
          <dgm:animLvl val="lvl"/>
          <dgm:resizeHandles val="exact"/>
        </dgm:presLayoutVars>
      </dgm:prSet>
      <dgm:spPr/>
    </dgm:pt>
    <dgm:pt modelId="{7BE3482C-3255-4F4E-BFFA-9AF6CCFB2A55}" type="pres">
      <dgm:prSet presAssocID="{4087AFCF-2708-4E34-AD82-9099FECAF5C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A2A7E75-0104-4A4E-85CA-1BFA9322101E}" type="presOf" srcId="{5914F38B-A116-4C93-9266-B1ACB5B22942}" destId="{32ADDF97-02FB-44D9-9419-AC7E3A46FF1A}" srcOrd="0" destOrd="0" presId="urn:microsoft.com/office/officeart/2005/8/layout/vList2"/>
    <dgm:cxn modelId="{9FE3FD7F-3100-4D4E-A81F-AC63264BA76A}" type="presOf" srcId="{4087AFCF-2708-4E34-AD82-9099FECAF5C2}" destId="{7BE3482C-3255-4F4E-BFFA-9AF6CCFB2A55}" srcOrd="0" destOrd="0" presId="urn:microsoft.com/office/officeart/2005/8/layout/vList2"/>
    <dgm:cxn modelId="{E147658E-0585-4483-AF6C-7A91DB7D460E}" srcId="{5914F38B-A116-4C93-9266-B1ACB5B22942}" destId="{4087AFCF-2708-4E34-AD82-9099FECAF5C2}" srcOrd="0" destOrd="0" parTransId="{081320AF-A0D0-4C4D-A2EC-A9E586939CB3}" sibTransId="{4B095425-829B-40F0-AC31-932C07C7784E}"/>
    <dgm:cxn modelId="{AD5BB85F-3032-4CCB-AFA0-26835A95C0C8}" type="presParOf" srcId="{32ADDF97-02FB-44D9-9419-AC7E3A46FF1A}" destId="{7BE3482C-3255-4F4E-BFFA-9AF6CCFB2A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0E7AA7FC-65ED-4A26-BB67-D9839B49D1E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0D3EF7EE-74E4-4C6C-A73F-8E3E2C3DEE07}">
      <dgm:prSet/>
      <dgm:spPr/>
      <dgm:t>
        <a:bodyPr/>
        <a:lstStyle/>
        <a:p>
          <a:r>
            <a:rPr lang="en-MY"/>
            <a:t>8 Puzzle I</a:t>
          </a:r>
        </a:p>
      </dgm:t>
    </dgm:pt>
    <dgm:pt modelId="{926F1384-2B74-4DF0-BFE6-35C37AAFBA4C}" type="parTrans" cxnId="{8E6867D6-3AF0-4EC1-9A99-883B46920F14}">
      <dgm:prSet/>
      <dgm:spPr/>
      <dgm:t>
        <a:bodyPr/>
        <a:lstStyle/>
        <a:p>
          <a:endParaRPr lang="en-MY"/>
        </a:p>
      </dgm:t>
    </dgm:pt>
    <dgm:pt modelId="{42A5F547-D327-42C1-85E6-9132C3E4960B}" type="sibTrans" cxnId="{8E6867D6-3AF0-4EC1-9A99-883B46920F14}">
      <dgm:prSet/>
      <dgm:spPr/>
      <dgm:t>
        <a:bodyPr/>
        <a:lstStyle/>
        <a:p>
          <a:endParaRPr lang="en-MY"/>
        </a:p>
      </dgm:t>
    </dgm:pt>
    <dgm:pt modelId="{1514B2D5-535F-4E53-A3D1-40428E6C4B35}" type="pres">
      <dgm:prSet presAssocID="{0E7AA7FC-65ED-4A26-BB67-D9839B49D1EF}" presName="linear" presStyleCnt="0">
        <dgm:presLayoutVars>
          <dgm:animLvl val="lvl"/>
          <dgm:resizeHandles val="exact"/>
        </dgm:presLayoutVars>
      </dgm:prSet>
      <dgm:spPr/>
    </dgm:pt>
    <dgm:pt modelId="{83CD4664-EC5A-438C-B7ED-C7B8509ADE99}" type="pres">
      <dgm:prSet presAssocID="{0D3EF7EE-74E4-4C6C-A73F-8E3E2C3DEE0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A352201-8F07-43C4-89F1-B8DFD44601B0}" type="presOf" srcId="{0E7AA7FC-65ED-4A26-BB67-D9839B49D1EF}" destId="{1514B2D5-535F-4E53-A3D1-40428E6C4B35}" srcOrd="0" destOrd="0" presId="urn:microsoft.com/office/officeart/2005/8/layout/vList2"/>
    <dgm:cxn modelId="{13942B73-2410-4CA8-BD9B-C72C66A32445}" type="presOf" srcId="{0D3EF7EE-74E4-4C6C-A73F-8E3E2C3DEE07}" destId="{83CD4664-EC5A-438C-B7ED-C7B8509ADE99}" srcOrd="0" destOrd="0" presId="urn:microsoft.com/office/officeart/2005/8/layout/vList2"/>
    <dgm:cxn modelId="{8E6867D6-3AF0-4EC1-9A99-883B46920F14}" srcId="{0E7AA7FC-65ED-4A26-BB67-D9839B49D1EF}" destId="{0D3EF7EE-74E4-4C6C-A73F-8E3E2C3DEE07}" srcOrd="0" destOrd="0" parTransId="{926F1384-2B74-4DF0-BFE6-35C37AAFBA4C}" sibTransId="{42A5F547-D327-42C1-85E6-9132C3E4960B}"/>
    <dgm:cxn modelId="{EDB1B1E7-0920-4D78-A49B-6E24B9C4499A}" type="presParOf" srcId="{1514B2D5-535F-4E53-A3D1-40428E6C4B35}" destId="{83CD4664-EC5A-438C-B7ED-C7B8509ADE9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5D460F36-2485-45CA-9CFE-5AF94ACAF2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FB97A82D-C7D5-4EB2-B198-0A1A71FA87A5}">
      <dgm:prSet/>
      <dgm:spPr/>
      <dgm:t>
        <a:bodyPr/>
        <a:lstStyle/>
        <a:p>
          <a:r>
            <a:rPr lang="en-MY"/>
            <a:t>8 Puzzle II</a:t>
          </a:r>
        </a:p>
      </dgm:t>
    </dgm:pt>
    <dgm:pt modelId="{839F6BE1-5B21-4B25-863C-F8EC483FB16B}" type="parTrans" cxnId="{4933E109-5395-4A8A-9FCA-E9646E6038D1}">
      <dgm:prSet/>
      <dgm:spPr/>
      <dgm:t>
        <a:bodyPr/>
        <a:lstStyle/>
        <a:p>
          <a:endParaRPr lang="en-MY"/>
        </a:p>
      </dgm:t>
    </dgm:pt>
    <dgm:pt modelId="{00434450-9392-4A14-B617-A907E76F0CD7}" type="sibTrans" cxnId="{4933E109-5395-4A8A-9FCA-E9646E6038D1}">
      <dgm:prSet/>
      <dgm:spPr/>
      <dgm:t>
        <a:bodyPr/>
        <a:lstStyle/>
        <a:p>
          <a:endParaRPr lang="en-MY"/>
        </a:p>
      </dgm:t>
    </dgm:pt>
    <dgm:pt modelId="{8A3588C9-B423-4D79-BB99-B9E9BCEAD18F}" type="pres">
      <dgm:prSet presAssocID="{5D460F36-2485-45CA-9CFE-5AF94ACAF2CF}" presName="linear" presStyleCnt="0">
        <dgm:presLayoutVars>
          <dgm:animLvl val="lvl"/>
          <dgm:resizeHandles val="exact"/>
        </dgm:presLayoutVars>
      </dgm:prSet>
      <dgm:spPr/>
    </dgm:pt>
    <dgm:pt modelId="{72BF1E82-7BEC-4536-AF8E-248DECC74434}" type="pres">
      <dgm:prSet presAssocID="{FB97A82D-C7D5-4EB2-B198-0A1A71FA87A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933E109-5395-4A8A-9FCA-E9646E6038D1}" srcId="{5D460F36-2485-45CA-9CFE-5AF94ACAF2CF}" destId="{FB97A82D-C7D5-4EB2-B198-0A1A71FA87A5}" srcOrd="0" destOrd="0" parTransId="{839F6BE1-5B21-4B25-863C-F8EC483FB16B}" sibTransId="{00434450-9392-4A14-B617-A907E76F0CD7}"/>
    <dgm:cxn modelId="{0E2CC65E-AA04-4834-8A76-DC9F66F71D0E}" type="presOf" srcId="{5D460F36-2485-45CA-9CFE-5AF94ACAF2CF}" destId="{8A3588C9-B423-4D79-BB99-B9E9BCEAD18F}" srcOrd="0" destOrd="0" presId="urn:microsoft.com/office/officeart/2005/8/layout/vList2"/>
    <dgm:cxn modelId="{D9A14B9E-9EFC-4CA7-8133-52AB5438D2F7}" type="presOf" srcId="{FB97A82D-C7D5-4EB2-B198-0A1A71FA87A5}" destId="{72BF1E82-7BEC-4536-AF8E-248DECC74434}" srcOrd="0" destOrd="0" presId="urn:microsoft.com/office/officeart/2005/8/layout/vList2"/>
    <dgm:cxn modelId="{226DDA25-9E83-444B-811D-DA8CB63F8929}" type="presParOf" srcId="{8A3588C9-B423-4D79-BB99-B9E9BCEAD18F}" destId="{72BF1E82-7BEC-4536-AF8E-248DECC7443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195A59AA-D9FB-4DD9-A09A-2A35C219456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EF2C71FB-D355-4745-8302-29DE00837F20}">
      <dgm:prSet/>
      <dgm:spPr/>
      <dgm:t>
        <a:bodyPr/>
        <a:lstStyle/>
        <a:p>
          <a:r>
            <a:rPr lang="en-MY"/>
            <a:t>8 Puzzle III</a:t>
          </a:r>
        </a:p>
      </dgm:t>
    </dgm:pt>
    <dgm:pt modelId="{F32AD40C-5E94-4C53-862A-B85726B34763}" type="parTrans" cxnId="{065BF468-F1DF-47BE-9E23-F701A3A36BE7}">
      <dgm:prSet/>
      <dgm:spPr/>
      <dgm:t>
        <a:bodyPr/>
        <a:lstStyle/>
        <a:p>
          <a:endParaRPr lang="en-MY"/>
        </a:p>
      </dgm:t>
    </dgm:pt>
    <dgm:pt modelId="{6177F1B6-6D03-4A66-AE0C-18245C817F4F}" type="sibTrans" cxnId="{065BF468-F1DF-47BE-9E23-F701A3A36BE7}">
      <dgm:prSet/>
      <dgm:spPr/>
      <dgm:t>
        <a:bodyPr/>
        <a:lstStyle/>
        <a:p>
          <a:endParaRPr lang="en-MY"/>
        </a:p>
      </dgm:t>
    </dgm:pt>
    <dgm:pt modelId="{7677935E-C5FC-413B-A9EA-88F35194E59D}" type="pres">
      <dgm:prSet presAssocID="{195A59AA-D9FB-4DD9-A09A-2A35C2194560}" presName="linear" presStyleCnt="0">
        <dgm:presLayoutVars>
          <dgm:animLvl val="lvl"/>
          <dgm:resizeHandles val="exact"/>
        </dgm:presLayoutVars>
      </dgm:prSet>
      <dgm:spPr/>
    </dgm:pt>
    <dgm:pt modelId="{3080061D-1970-42BE-83F9-9160EC9567D0}" type="pres">
      <dgm:prSet presAssocID="{EF2C71FB-D355-4745-8302-29DE00837F2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A4C0F13-EF36-4BC1-95B9-0741612BFBB7}" type="presOf" srcId="{EF2C71FB-D355-4745-8302-29DE00837F20}" destId="{3080061D-1970-42BE-83F9-9160EC9567D0}" srcOrd="0" destOrd="0" presId="urn:microsoft.com/office/officeart/2005/8/layout/vList2"/>
    <dgm:cxn modelId="{065BF468-F1DF-47BE-9E23-F701A3A36BE7}" srcId="{195A59AA-D9FB-4DD9-A09A-2A35C2194560}" destId="{EF2C71FB-D355-4745-8302-29DE00837F20}" srcOrd="0" destOrd="0" parTransId="{F32AD40C-5E94-4C53-862A-B85726B34763}" sibTransId="{6177F1B6-6D03-4A66-AE0C-18245C817F4F}"/>
    <dgm:cxn modelId="{D9E84DDA-3578-4A19-82EB-80D6FEF3A60F}" type="presOf" srcId="{195A59AA-D9FB-4DD9-A09A-2A35C2194560}" destId="{7677935E-C5FC-413B-A9EA-88F35194E59D}" srcOrd="0" destOrd="0" presId="urn:microsoft.com/office/officeart/2005/8/layout/vList2"/>
    <dgm:cxn modelId="{5B28ECF8-1A5F-44F5-A7BA-5C2049F797E6}" type="presParOf" srcId="{7677935E-C5FC-413B-A9EA-88F35194E59D}" destId="{3080061D-1970-42BE-83F9-9160EC9567D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D031E91B-0DA9-4EFD-8219-7BB07897DD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32A77E17-3693-41C4-BA1E-2D8B7E41FB71}">
      <dgm:prSet/>
      <dgm:spPr/>
      <dgm:t>
        <a:bodyPr/>
        <a:lstStyle/>
        <a:p>
          <a:r>
            <a:rPr lang="en-MY"/>
            <a:t>Semi-Lattice of Heuristics</a:t>
          </a:r>
        </a:p>
      </dgm:t>
    </dgm:pt>
    <dgm:pt modelId="{AA2C8863-A221-40B4-B40E-7B1493F3DAE9}" type="parTrans" cxnId="{CE7BD4FF-C5BB-408F-9770-1A185B6AC87D}">
      <dgm:prSet/>
      <dgm:spPr/>
      <dgm:t>
        <a:bodyPr/>
        <a:lstStyle/>
        <a:p>
          <a:endParaRPr lang="en-MY"/>
        </a:p>
      </dgm:t>
    </dgm:pt>
    <dgm:pt modelId="{31D67F8D-D6C8-4B91-A553-470BE006B070}" type="sibTrans" cxnId="{CE7BD4FF-C5BB-408F-9770-1A185B6AC87D}">
      <dgm:prSet/>
      <dgm:spPr/>
      <dgm:t>
        <a:bodyPr/>
        <a:lstStyle/>
        <a:p>
          <a:endParaRPr lang="en-MY"/>
        </a:p>
      </dgm:t>
    </dgm:pt>
    <dgm:pt modelId="{A1D42988-8193-4485-821C-0A5C79E76483}" type="pres">
      <dgm:prSet presAssocID="{D031E91B-0DA9-4EFD-8219-7BB07897DD36}" presName="linear" presStyleCnt="0">
        <dgm:presLayoutVars>
          <dgm:animLvl val="lvl"/>
          <dgm:resizeHandles val="exact"/>
        </dgm:presLayoutVars>
      </dgm:prSet>
      <dgm:spPr/>
    </dgm:pt>
    <dgm:pt modelId="{0E35E27D-0874-4E69-B480-E5FBFB897B0E}" type="pres">
      <dgm:prSet presAssocID="{32A77E17-3693-41C4-BA1E-2D8B7E41FB7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1D40819-F042-47EE-90BE-BE9B63000116}" type="presOf" srcId="{D031E91B-0DA9-4EFD-8219-7BB07897DD36}" destId="{A1D42988-8193-4485-821C-0A5C79E76483}" srcOrd="0" destOrd="0" presId="urn:microsoft.com/office/officeart/2005/8/layout/vList2"/>
    <dgm:cxn modelId="{F1F06A1A-0824-4389-A054-CA305417EDB1}" type="presOf" srcId="{32A77E17-3693-41C4-BA1E-2D8B7E41FB71}" destId="{0E35E27D-0874-4E69-B480-E5FBFB897B0E}" srcOrd="0" destOrd="0" presId="urn:microsoft.com/office/officeart/2005/8/layout/vList2"/>
    <dgm:cxn modelId="{CE7BD4FF-C5BB-408F-9770-1A185B6AC87D}" srcId="{D031E91B-0DA9-4EFD-8219-7BB07897DD36}" destId="{32A77E17-3693-41C4-BA1E-2D8B7E41FB71}" srcOrd="0" destOrd="0" parTransId="{AA2C8863-A221-40B4-B40E-7B1493F3DAE9}" sibTransId="{31D67F8D-D6C8-4B91-A553-470BE006B070}"/>
    <dgm:cxn modelId="{122489FB-A376-4CE7-8CB1-270C1D823CC1}" type="presParOf" srcId="{A1D42988-8193-4485-821C-0A5C79E76483}" destId="{0E35E27D-0874-4E69-B480-E5FBFB897B0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02D74D-A6DB-4D32-B7BB-BA15974741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0DE7570D-8619-479F-83EE-77CC0F3706F8}">
      <dgm:prSet/>
      <dgm:spPr/>
      <dgm:t>
        <a:bodyPr/>
        <a:lstStyle/>
        <a:p>
          <a:r>
            <a:rPr lang="en-MY"/>
            <a:t>Example: Pancake Problem</a:t>
          </a:r>
        </a:p>
      </dgm:t>
    </dgm:pt>
    <dgm:pt modelId="{0C735761-D50A-448D-BCB9-C88502A7AD71}" type="parTrans" cxnId="{67571FA8-A4D4-4947-97AE-94A4646C1086}">
      <dgm:prSet/>
      <dgm:spPr/>
      <dgm:t>
        <a:bodyPr/>
        <a:lstStyle/>
        <a:p>
          <a:endParaRPr lang="en-MY"/>
        </a:p>
      </dgm:t>
    </dgm:pt>
    <dgm:pt modelId="{82346E02-AC3D-4763-A137-C51FF0683399}" type="sibTrans" cxnId="{67571FA8-A4D4-4947-97AE-94A4646C1086}">
      <dgm:prSet/>
      <dgm:spPr/>
      <dgm:t>
        <a:bodyPr/>
        <a:lstStyle/>
        <a:p>
          <a:endParaRPr lang="en-MY"/>
        </a:p>
      </dgm:t>
    </dgm:pt>
    <dgm:pt modelId="{BE42ACA4-3BB7-40BE-B243-40F298434BFE}" type="pres">
      <dgm:prSet presAssocID="{3002D74D-A6DB-4D32-B7BB-BA1597474131}" presName="linear" presStyleCnt="0">
        <dgm:presLayoutVars>
          <dgm:animLvl val="lvl"/>
          <dgm:resizeHandles val="exact"/>
        </dgm:presLayoutVars>
      </dgm:prSet>
      <dgm:spPr/>
    </dgm:pt>
    <dgm:pt modelId="{94F302E3-9DE1-4FEF-8297-677DE2C54EB7}" type="pres">
      <dgm:prSet presAssocID="{0DE7570D-8619-479F-83EE-77CC0F3706F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DC4CC26-5573-4EB0-951E-4275D7904C37}" type="presOf" srcId="{0DE7570D-8619-479F-83EE-77CC0F3706F8}" destId="{94F302E3-9DE1-4FEF-8297-677DE2C54EB7}" srcOrd="0" destOrd="0" presId="urn:microsoft.com/office/officeart/2005/8/layout/vList2"/>
    <dgm:cxn modelId="{5C4A1A5D-11E6-47F5-B47A-AD589042EAD9}" type="presOf" srcId="{3002D74D-A6DB-4D32-B7BB-BA1597474131}" destId="{BE42ACA4-3BB7-40BE-B243-40F298434BFE}" srcOrd="0" destOrd="0" presId="urn:microsoft.com/office/officeart/2005/8/layout/vList2"/>
    <dgm:cxn modelId="{67571FA8-A4D4-4947-97AE-94A4646C1086}" srcId="{3002D74D-A6DB-4D32-B7BB-BA1597474131}" destId="{0DE7570D-8619-479F-83EE-77CC0F3706F8}" srcOrd="0" destOrd="0" parTransId="{0C735761-D50A-448D-BCB9-C88502A7AD71}" sibTransId="{82346E02-AC3D-4763-A137-C51FF0683399}"/>
    <dgm:cxn modelId="{E811A391-97ED-4506-9FAD-83E897EAE3CC}" type="presParOf" srcId="{BE42ACA4-3BB7-40BE-B243-40F298434BFE}" destId="{94F302E3-9DE1-4FEF-8297-677DE2C54EB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70403DD-3C79-4EE3-8F3D-0880BED583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E339240D-CCA1-4F33-9984-1C20B664CEF5}">
      <dgm:prSet/>
      <dgm:spPr/>
      <dgm:t>
        <a:bodyPr/>
        <a:lstStyle/>
        <a:p>
          <a:r>
            <a:rPr lang="en-MY"/>
            <a:t>Trivial Heuristics, Dominance</a:t>
          </a:r>
        </a:p>
      </dgm:t>
    </dgm:pt>
    <dgm:pt modelId="{5D19A238-DF69-44A8-9A09-EE548D15801F}" type="parTrans" cxnId="{495D3E2E-EB31-40CF-83D5-F1AEF7BEA86C}">
      <dgm:prSet/>
      <dgm:spPr/>
      <dgm:t>
        <a:bodyPr/>
        <a:lstStyle/>
        <a:p>
          <a:endParaRPr lang="en-MY"/>
        </a:p>
      </dgm:t>
    </dgm:pt>
    <dgm:pt modelId="{68CFB037-530B-4430-8086-C92DFFA276EB}" type="sibTrans" cxnId="{495D3E2E-EB31-40CF-83D5-F1AEF7BEA86C}">
      <dgm:prSet/>
      <dgm:spPr/>
      <dgm:t>
        <a:bodyPr/>
        <a:lstStyle/>
        <a:p>
          <a:endParaRPr lang="en-MY"/>
        </a:p>
      </dgm:t>
    </dgm:pt>
    <dgm:pt modelId="{FBF7A4CE-516B-452B-B2BC-DA95829B83B7}" type="pres">
      <dgm:prSet presAssocID="{C70403DD-3C79-4EE3-8F3D-0880BED5836B}" presName="linear" presStyleCnt="0">
        <dgm:presLayoutVars>
          <dgm:animLvl val="lvl"/>
          <dgm:resizeHandles val="exact"/>
        </dgm:presLayoutVars>
      </dgm:prSet>
      <dgm:spPr/>
    </dgm:pt>
    <dgm:pt modelId="{046787D2-8E96-4B7A-878C-44BAF7413D97}" type="pres">
      <dgm:prSet presAssocID="{E339240D-CCA1-4F33-9984-1C20B664CEF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19F3104-B737-4587-8588-2EA6480DA7A6}" type="presOf" srcId="{E339240D-CCA1-4F33-9984-1C20B664CEF5}" destId="{046787D2-8E96-4B7A-878C-44BAF7413D97}" srcOrd="0" destOrd="0" presId="urn:microsoft.com/office/officeart/2005/8/layout/vList2"/>
    <dgm:cxn modelId="{495D3E2E-EB31-40CF-83D5-F1AEF7BEA86C}" srcId="{C70403DD-3C79-4EE3-8F3D-0880BED5836B}" destId="{E339240D-CCA1-4F33-9984-1C20B664CEF5}" srcOrd="0" destOrd="0" parTransId="{5D19A238-DF69-44A8-9A09-EE548D15801F}" sibTransId="{68CFB037-530B-4430-8086-C92DFFA276EB}"/>
    <dgm:cxn modelId="{F868ECB0-8792-4E69-8452-59135619A227}" type="presOf" srcId="{C70403DD-3C79-4EE3-8F3D-0880BED5836B}" destId="{FBF7A4CE-516B-452B-B2BC-DA95829B83B7}" srcOrd="0" destOrd="0" presId="urn:microsoft.com/office/officeart/2005/8/layout/vList2"/>
    <dgm:cxn modelId="{5F466AAD-AF5A-49C2-B004-29A8D31243E1}" type="presParOf" srcId="{FBF7A4CE-516B-452B-B2BC-DA95829B83B7}" destId="{046787D2-8E96-4B7A-878C-44BAF7413D9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434B4142-6CA3-4455-B289-5742370F1EB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4DA62D5A-C734-4287-AE8C-CDB226B25D01}">
      <dgm:prSet/>
      <dgm:spPr/>
      <dgm:t>
        <a:bodyPr/>
        <a:lstStyle/>
        <a:p>
          <a:r>
            <a:rPr lang="en-MY"/>
            <a:t>Graph Search</a:t>
          </a:r>
        </a:p>
      </dgm:t>
    </dgm:pt>
    <dgm:pt modelId="{62213B41-3656-4B1A-9A17-8460D62C42D7}" type="parTrans" cxnId="{8215E85F-F912-48E4-9983-74799743D834}">
      <dgm:prSet/>
      <dgm:spPr/>
      <dgm:t>
        <a:bodyPr/>
        <a:lstStyle/>
        <a:p>
          <a:endParaRPr lang="en-MY"/>
        </a:p>
      </dgm:t>
    </dgm:pt>
    <dgm:pt modelId="{9D4C6E84-62A4-419E-B145-184F906B917C}" type="sibTrans" cxnId="{8215E85F-F912-48E4-9983-74799743D834}">
      <dgm:prSet/>
      <dgm:spPr/>
      <dgm:t>
        <a:bodyPr/>
        <a:lstStyle/>
        <a:p>
          <a:endParaRPr lang="en-MY"/>
        </a:p>
      </dgm:t>
    </dgm:pt>
    <dgm:pt modelId="{D6047F42-9BC2-427A-8D97-F18B1872FE69}" type="pres">
      <dgm:prSet presAssocID="{434B4142-6CA3-4455-B289-5742370F1EBB}" presName="linear" presStyleCnt="0">
        <dgm:presLayoutVars>
          <dgm:animLvl val="lvl"/>
          <dgm:resizeHandles val="exact"/>
        </dgm:presLayoutVars>
      </dgm:prSet>
      <dgm:spPr/>
    </dgm:pt>
    <dgm:pt modelId="{97A39D11-C07E-4C3F-89AC-C98A8D46A7DF}" type="pres">
      <dgm:prSet presAssocID="{4DA62D5A-C734-4287-AE8C-CDB226B25D01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215E85F-F912-48E4-9983-74799743D834}" srcId="{434B4142-6CA3-4455-B289-5742370F1EBB}" destId="{4DA62D5A-C734-4287-AE8C-CDB226B25D01}" srcOrd="0" destOrd="0" parTransId="{62213B41-3656-4B1A-9A17-8460D62C42D7}" sibTransId="{9D4C6E84-62A4-419E-B145-184F906B917C}"/>
    <dgm:cxn modelId="{B4FD5A8B-2A25-4874-8590-51A52911BA02}" type="presOf" srcId="{4DA62D5A-C734-4287-AE8C-CDB226B25D01}" destId="{97A39D11-C07E-4C3F-89AC-C98A8D46A7DF}" srcOrd="0" destOrd="0" presId="urn:microsoft.com/office/officeart/2005/8/layout/vList2"/>
    <dgm:cxn modelId="{70F55AD2-DBF0-491A-9525-A3C4ED785411}" type="presOf" srcId="{434B4142-6CA3-4455-B289-5742370F1EBB}" destId="{D6047F42-9BC2-427A-8D97-F18B1872FE69}" srcOrd="0" destOrd="0" presId="urn:microsoft.com/office/officeart/2005/8/layout/vList2"/>
    <dgm:cxn modelId="{2D65B9AC-D60A-4E28-A40D-C528ECAFD718}" type="presParOf" srcId="{D6047F42-9BC2-427A-8D97-F18B1872FE69}" destId="{97A39D11-C07E-4C3F-89AC-C98A8D46A7D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7A5D28B7-2F7E-4308-A044-2CB18E2FEF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D3CAA62C-DFBF-4D6A-A93E-7F93D9B672DB}">
      <dgm:prSet/>
      <dgm:spPr/>
      <dgm:t>
        <a:bodyPr/>
        <a:lstStyle/>
        <a:p>
          <a:r>
            <a:rPr lang="en-MY"/>
            <a:t>Tree Search: Extra Work!</a:t>
          </a:r>
        </a:p>
      </dgm:t>
    </dgm:pt>
    <dgm:pt modelId="{009574DD-FDA6-4AAF-9B34-9635D37867E4}" type="parTrans" cxnId="{60B765D5-3C7F-4AE2-9C78-FF507CFAFCD9}">
      <dgm:prSet/>
      <dgm:spPr/>
      <dgm:t>
        <a:bodyPr/>
        <a:lstStyle/>
        <a:p>
          <a:endParaRPr lang="en-MY"/>
        </a:p>
      </dgm:t>
    </dgm:pt>
    <dgm:pt modelId="{03DF3BD9-CDA3-4A4C-BD66-C4756782D771}" type="sibTrans" cxnId="{60B765D5-3C7F-4AE2-9C78-FF507CFAFCD9}">
      <dgm:prSet/>
      <dgm:spPr/>
      <dgm:t>
        <a:bodyPr/>
        <a:lstStyle/>
        <a:p>
          <a:endParaRPr lang="en-MY"/>
        </a:p>
      </dgm:t>
    </dgm:pt>
    <dgm:pt modelId="{6AE1F806-7917-45AB-8AD1-8E2DA577157A}" type="pres">
      <dgm:prSet presAssocID="{7A5D28B7-2F7E-4308-A044-2CB18E2FEFC1}" presName="linear" presStyleCnt="0">
        <dgm:presLayoutVars>
          <dgm:animLvl val="lvl"/>
          <dgm:resizeHandles val="exact"/>
        </dgm:presLayoutVars>
      </dgm:prSet>
      <dgm:spPr/>
    </dgm:pt>
    <dgm:pt modelId="{1945814E-208C-4A6C-8319-92A5781EE312}" type="pres">
      <dgm:prSet presAssocID="{D3CAA62C-DFBF-4D6A-A93E-7F93D9B672D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B6E590F-918D-4D27-B262-CEF54826527E}" type="presOf" srcId="{D3CAA62C-DFBF-4D6A-A93E-7F93D9B672DB}" destId="{1945814E-208C-4A6C-8319-92A5781EE312}" srcOrd="0" destOrd="0" presId="urn:microsoft.com/office/officeart/2005/8/layout/vList2"/>
    <dgm:cxn modelId="{8AC0A124-9B3B-4D13-B76C-7DA495FC5835}" type="presOf" srcId="{7A5D28B7-2F7E-4308-A044-2CB18E2FEFC1}" destId="{6AE1F806-7917-45AB-8AD1-8E2DA577157A}" srcOrd="0" destOrd="0" presId="urn:microsoft.com/office/officeart/2005/8/layout/vList2"/>
    <dgm:cxn modelId="{60B765D5-3C7F-4AE2-9C78-FF507CFAFCD9}" srcId="{7A5D28B7-2F7E-4308-A044-2CB18E2FEFC1}" destId="{D3CAA62C-DFBF-4D6A-A93E-7F93D9B672DB}" srcOrd="0" destOrd="0" parTransId="{009574DD-FDA6-4AAF-9B34-9635D37867E4}" sibTransId="{03DF3BD9-CDA3-4A4C-BD66-C4756782D771}"/>
    <dgm:cxn modelId="{DE417813-F2B9-4F62-84E7-D1231350EAB0}" type="presParOf" srcId="{6AE1F806-7917-45AB-8AD1-8E2DA577157A}" destId="{1945814E-208C-4A6C-8319-92A5781EE31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E9EAAE57-C1BD-44E2-A6A3-134EE2EA053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C7DE3955-96D0-44FC-A1A7-7AC009C389C0}">
      <dgm:prSet/>
      <dgm:spPr/>
      <dgm:t>
        <a:bodyPr/>
        <a:lstStyle/>
        <a:p>
          <a:r>
            <a:rPr lang="en-MY"/>
            <a:t>Graph Search</a:t>
          </a:r>
        </a:p>
      </dgm:t>
    </dgm:pt>
    <dgm:pt modelId="{FD661E52-77A5-4A5B-A3B0-F2D305D66489}" type="parTrans" cxnId="{2791B0C9-755F-4848-8352-B55E31DF2145}">
      <dgm:prSet/>
      <dgm:spPr/>
      <dgm:t>
        <a:bodyPr/>
        <a:lstStyle/>
        <a:p>
          <a:endParaRPr lang="en-MY"/>
        </a:p>
      </dgm:t>
    </dgm:pt>
    <dgm:pt modelId="{AFEBF437-BA68-4EAF-991A-D5CC9B16EB6C}" type="sibTrans" cxnId="{2791B0C9-755F-4848-8352-B55E31DF2145}">
      <dgm:prSet/>
      <dgm:spPr/>
      <dgm:t>
        <a:bodyPr/>
        <a:lstStyle/>
        <a:p>
          <a:endParaRPr lang="en-MY"/>
        </a:p>
      </dgm:t>
    </dgm:pt>
    <dgm:pt modelId="{80F016CC-47FE-4521-B84A-0611FB0B3A36}" type="pres">
      <dgm:prSet presAssocID="{E9EAAE57-C1BD-44E2-A6A3-134EE2EA0533}" presName="linear" presStyleCnt="0">
        <dgm:presLayoutVars>
          <dgm:animLvl val="lvl"/>
          <dgm:resizeHandles val="exact"/>
        </dgm:presLayoutVars>
      </dgm:prSet>
      <dgm:spPr/>
    </dgm:pt>
    <dgm:pt modelId="{9B131491-9B3B-4978-9F2C-FC8F400BA912}" type="pres">
      <dgm:prSet presAssocID="{C7DE3955-96D0-44FC-A1A7-7AC009C389C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54F235E-4B02-4CDC-BAE7-8767B2246C66}" type="presOf" srcId="{E9EAAE57-C1BD-44E2-A6A3-134EE2EA0533}" destId="{80F016CC-47FE-4521-B84A-0611FB0B3A36}" srcOrd="0" destOrd="0" presId="urn:microsoft.com/office/officeart/2005/8/layout/vList2"/>
    <dgm:cxn modelId="{2791B0C9-755F-4848-8352-B55E31DF2145}" srcId="{E9EAAE57-C1BD-44E2-A6A3-134EE2EA0533}" destId="{C7DE3955-96D0-44FC-A1A7-7AC009C389C0}" srcOrd="0" destOrd="0" parTransId="{FD661E52-77A5-4A5B-A3B0-F2D305D66489}" sibTransId="{AFEBF437-BA68-4EAF-991A-D5CC9B16EB6C}"/>
    <dgm:cxn modelId="{E98C2ADA-7BE3-4D04-9FCC-CD595B9165E3}" type="presOf" srcId="{C7DE3955-96D0-44FC-A1A7-7AC009C389C0}" destId="{9B131491-9B3B-4978-9F2C-FC8F400BA912}" srcOrd="0" destOrd="0" presId="urn:microsoft.com/office/officeart/2005/8/layout/vList2"/>
    <dgm:cxn modelId="{2F93CBF7-C3BF-4B80-99F2-6926872772F5}" type="presParOf" srcId="{80F016CC-47FE-4521-B84A-0611FB0B3A36}" destId="{9B131491-9B3B-4978-9F2C-FC8F400BA91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57C7468B-7352-4178-969D-F872E534CA8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57898EBB-A024-4F62-81E0-71405FBB54C4}">
      <dgm:prSet/>
      <dgm:spPr/>
      <dgm:t>
        <a:bodyPr/>
        <a:lstStyle/>
        <a:p>
          <a:r>
            <a:rPr lang="en-MY"/>
            <a:t>Graph Search</a:t>
          </a:r>
        </a:p>
      </dgm:t>
    </dgm:pt>
    <dgm:pt modelId="{3DB7A2E1-3A4E-4AAB-A2B5-7EF759E3E23C}" type="parTrans" cxnId="{270B4140-4284-4548-A544-10BB002921D6}">
      <dgm:prSet/>
      <dgm:spPr/>
      <dgm:t>
        <a:bodyPr/>
        <a:lstStyle/>
        <a:p>
          <a:endParaRPr lang="en-MY"/>
        </a:p>
      </dgm:t>
    </dgm:pt>
    <dgm:pt modelId="{75CE9BBB-0384-4957-BA48-2701747D773F}" type="sibTrans" cxnId="{270B4140-4284-4548-A544-10BB002921D6}">
      <dgm:prSet/>
      <dgm:spPr/>
      <dgm:t>
        <a:bodyPr/>
        <a:lstStyle/>
        <a:p>
          <a:endParaRPr lang="en-MY"/>
        </a:p>
      </dgm:t>
    </dgm:pt>
    <dgm:pt modelId="{6AE3E921-E708-4E54-A500-D2F33F9984A1}" type="pres">
      <dgm:prSet presAssocID="{57C7468B-7352-4178-969D-F872E534CA82}" presName="linear" presStyleCnt="0">
        <dgm:presLayoutVars>
          <dgm:animLvl val="lvl"/>
          <dgm:resizeHandles val="exact"/>
        </dgm:presLayoutVars>
      </dgm:prSet>
      <dgm:spPr/>
    </dgm:pt>
    <dgm:pt modelId="{F8C30A7B-73B2-4BE7-AF4F-AA95FC2B3055}" type="pres">
      <dgm:prSet presAssocID="{57898EBB-A024-4F62-81E0-71405FBB54C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FDCD111-C631-4983-A998-24A495738BF3}" type="presOf" srcId="{57898EBB-A024-4F62-81E0-71405FBB54C4}" destId="{F8C30A7B-73B2-4BE7-AF4F-AA95FC2B3055}" srcOrd="0" destOrd="0" presId="urn:microsoft.com/office/officeart/2005/8/layout/vList2"/>
    <dgm:cxn modelId="{ED86B12E-51C2-4EFE-942C-608EFEB22A03}" type="presOf" srcId="{57C7468B-7352-4178-969D-F872E534CA82}" destId="{6AE3E921-E708-4E54-A500-D2F33F9984A1}" srcOrd="0" destOrd="0" presId="urn:microsoft.com/office/officeart/2005/8/layout/vList2"/>
    <dgm:cxn modelId="{270B4140-4284-4548-A544-10BB002921D6}" srcId="{57C7468B-7352-4178-969D-F872E534CA82}" destId="{57898EBB-A024-4F62-81E0-71405FBB54C4}" srcOrd="0" destOrd="0" parTransId="{3DB7A2E1-3A4E-4AAB-A2B5-7EF759E3E23C}" sibTransId="{75CE9BBB-0384-4957-BA48-2701747D773F}"/>
    <dgm:cxn modelId="{9AB820E0-470F-433A-8579-E60280CD9ACB}" type="presParOf" srcId="{6AE3E921-E708-4E54-A500-D2F33F9984A1}" destId="{F8C30A7B-73B2-4BE7-AF4F-AA95FC2B30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111BB4E-F04D-4AC5-8259-5D94928F03A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434DAA27-E2AE-43FE-AAD9-51D2E2FD882F}">
      <dgm:prSet/>
      <dgm:spPr/>
      <dgm:t>
        <a:bodyPr/>
        <a:lstStyle/>
        <a:p>
          <a:r>
            <a:rPr lang="en-MY"/>
            <a:t>A* Graph Search Gone Wrong?</a:t>
          </a:r>
        </a:p>
      </dgm:t>
    </dgm:pt>
    <dgm:pt modelId="{E9CB242C-2A39-4361-A6DC-17829ADD3567}" type="parTrans" cxnId="{D57F0058-9EBE-4285-A55E-C5841D363652}">
      <dgm:prSet/>
      <dgm:spPr/>
      <dgm:t>
        <a:bodyPr/>
        <a:lstStyle/>
        <a:p>
          <a:endParaRPr lang="en-MY"/>
        </a:p>
      </dgm:t>
    </dgm:pt>
    <dgm:pt modelId="{3E82FFD5-B249-412D-80BB-61BF9C8DA752}" type="sibTrans" cxnId="{D57F0058-9EBE-4285-A55E-C5841D363652}">
      <dgm:prSet/>
      <dgm:spPr/>
      <dgm:t>
        <a:bodyPr/>
        <a:lstStyle/>
        <a:p>
          <a:endParaRPr lang="en-MY"/>
        </a:p>
      </dgm:t>
    </dgm:pt>
    <dgm:pt modelId="{4BF7FB69-ED67-4CD6-ABB8-3668D834D0FF}" type="pres">
      <dgm:prSet presAssocID="{C111BB4E-F04D-4AC5-8259-5D94928F03A9}" presName="linear" presStyleCnt="0">
        <dgm:presLayoutVars>
          <dgm:animLvl val="lvl"/>
          <dgm:resizeHandles val="exact"/>
        </dgm:presLayoutVars>
      </dgm:prSet>
      <dgm:spPr/>
    </dgm:pt>
    <dgm:pt modelId="{DD75C41C-53E7-4E31-A373-BE4D4DE81E38}" type="pres">
      <dgm:prSet presAssocID="{434DAA27-E2AE-43FE-AAD9-51D2E2FD882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57F0058-9EBE-4285-A55E-C5841D363652}" srcId="{C111BB4E-F04D-4AC5-8259-5D94928F03A9}" destId="{434DAA27-E2AE-43FE-AAD9-51D2E2FD882F}" srcOrd="0" destOrd="0" parTransId="{E9CB242C-2A39-4361-A6DC-17829ADD3567}" sibTransId="{3E82FFD5-B249-412D-80BB-61BF9C8DA752}"/>
    <dgm:cxn modelId="{A740437D-BF83-49CC-A5C1-0FF683C99F70}" type="presOf" srcId="{C111BB4E-F04D-4AC5-8259-5D94928F03A9}" destId="{4BF7FB69-ED67-4CD6-ABB8-3668D834D0FF}" srcOrd="0" destOrd="0" presId="urn:microsoft.com/office/officeart/2005/8/layout/vList2"/>
    <dgm:cxn modelId="{73A99D8C-81BE-4158-B9D0-0B8E6B415D81}" type="presOf" srcId="{434DAA27-E2AE-43FE-AAD9-51D2E2FD882F}" destId="{DD75C41C-53E7-4E31-A373-BE4D4DE81E38}" srcOrd="0" destOrd="0" presId="urn:microsoft.com/office/officeart/2005/8/layout/vList2"/>
    <dgm:cxn modelId="{9888CAAF-8CB1-4C2B-818E-B70324B8AE36}" type="presParOf" srcId="{4BF7FB69-ED67-4CD6-ABB8-3668D834D0FF}" destId="{DD75C41C-53E7-4E31-A373-BE4D4DE81E3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5161F26-B55D-49C0-B830-A8B31FA30B5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14E619C2-91DF-4919-B8F9-F8CD1F57FF0A}">
      <dgm:prSet/>
      <dgm:spPr/>
      <dgm:t>
        <a:bodyPr/>
        <a:lstStyle/>
        <a:p>
          <a:r>
            <a:rPr lang="en-MY"/>
            <a:t>Consistency of Heuristics</a:t>
          </a:r>
        </a:p>
      </dgm:t>
    </dgm:pt>
    <dgm:pt modelId="{EC2A1071-0897-46A2-B04D-871311B5B864}" type="parTrans" cxnId="{C055295D-0A0D-4561-BC80-81D865FAEEAA}">
      <dgm:prSet/>
      <dgm:spPr/>
      <dgm:t>
        <a:bodyPr/>
        <a:lstStyle/>
        <a:p>
          <a:endParaRPr lang="en-MY"/>
        </a:p>
      </dgm:t>
    </dgm:pt>
    <dgm:pt modelId="{07AA1196-5BDA-41EB-AA69-9BC7C0BE6C7D}" type="sibTrans" cxnId="{C055295D-0A0D-4561-BC80-81D865FAEEAA}">
      <dgm:prSet/>
      <dgm:spPr/>
      <dgm:t>
        <a:bodyPr/>
        <a:lstStyle/>
        <a:p>
          <a:endParaRPr lang="en-MY"/>
        </a:p>
      </dgm:t>
    </dgm:pt>
    <dgm:pt modelId="{25EA539E-3F61-4240-997D-ECA417E68743}" type="pres">
      <dgm:prSet presAssocID="{A5161F26-B55D-49C0-B830-A8B31FA30B56}" presName="linear" presStyleCnt="0">
        <dgm:presLayoutVars>
          <dgm:animLvl val="lvl"/>
          <dgm:resizeHandles val="exact"/>
        </dgm:presLayoutVars>
      </dgm:prSet>
      <dgm:spPr/>
    </dgm:pt>
    <dgm:pt modelId="{61E7D799-03F3-4D9E-8FF5-E0DFB92B00F1}" type="pres">
      <dgm:prSet presAssocID="{14E619C2-91DF-4919-B8F9-F8CD1F57FF0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1051214-DF87-43DC-89B1-AD84499B5DFE}" type="presOf" srcId="{A5161F26-B55D-49C0-B830-A8B31FA30B56}" destId="{25EA539E-3F61-4240-997D-ECA417E68743}" srcOrd="0" destOrd="0" presId="urn:microsoft.com/office/officeart/2005/8/layout/vList2"/>
    <dgm:cxn modelId="{C055295D-0A0D-4561-BC80-81D865FAEEAA}" srcId="{A5161F26-B55D-49C0-B830-A8B31FA30B56}" destId="{14E619C2-91DF-4919-B8F9-F8CD1F57FF0A}" srcOrd="0" destOrd="0" parTransId="{EC2A1071-0897-46A2-B04D-871311B5B864}" sibTransId="{07AA1196-5BDA-41EB-AA69-9BC7C0BE6C7D}"/>
    <dgm:cxn modelId="{A898F96B-1761-4605-B047-36BA91FDD997}" type="presOf" srcId="{14E619C2-91DF-4919-B8F9-F8CD1F57FF0A}" destId="{61E7D799-03F3-4D9E-8FF5-E0DFB92B00F1}" srcOrd="0" destOrd="0" presId="urn:microsoft.com/office/officeart/2005/8/layout/vList2"/>
    <dgm:cxn modelId="{8D37FF8D-C239-45B1-BD2D-4F0A8FFEE2C3}" type="presParOf" srcId="{25EA539E-3F61-4240-997D-ECA417E68743}" destId="{61E7D799-03F3-4D9E-8FF5-E0DFB92B00F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EC172054-2995-47B8-87E2-8E9BDE36B53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D23A6F6A-3BFF-420C-8F39-6D0E1E64C390}">
      <dgm:prSet/>
      <dgm:spPr/>
      <dgm:t>
        <a:bodyPr/>
        <a:lstStyle/>
        <a:p>
          <a:r>
            <a:rPr lang="en-MY"/>
            <a:t>Optimality of A* Graph Search</a:t>
          </a:r>
        </a:p>
      </dgm:t>
    </dgm:pt>
    <dgm:pt modelId="{C72E92B1-8D6D-4655-AE6E-62A2574A0F26}" type="parTrans" cxnId="{A2A8184B-3467-48B4-995F-82C6F5692DF7}">
      <dgm:prSet/>
      <dgm:spPr/>
      <dgm:t>
        <a:bodyPr/>
        <a:lstStyle/>
        <a:p>
          <a:endParaRPr lang="en-MY"/>
        </a:p>
      </dgm:t>
    </dgm:pt>
    <dgm:pt modelId="{B4EE5E0F-5162-4EAB-9E8A-EFBA954E2F6B}" type="sibTrans" cxnId="{A2A8184B-3467-48B4-995F-82C6F5692DF7}">
      <dgm:prSet/>
      <dgm:spPr/>
      <dgm:t>
        <a:bodyPr/>
        <a:lstStyle/>
        <a:p>
          <a:endParaRPr lang="en-MY"/>
        </a:p>
      </dgm:t>
    </dgm:pt>
    <dgm:pt modelId="{5DFDD54C-5A4E-4AFA-9048-8C47CD6020F6}" type="pres">
      <dgm:prSet presAssocID="{EC172054-2995-47B8-87E2-8E9BDE36B534}" presName="linear" presStyleCnt="0">
        <dgm:presLayoutVars>
          <dgm:animLvl val="lvl"/>
          <dgm:resizeHandles val="exact"/>
        </dgm:presLayoutVars>
      </dgm:prSet>
      <dgm:spPr/>
    </dgm:pt>
    <dgm:pt modelId="{9E8A29CA-91B7-4899-8B6A-0919242BBCBC}" type="pres">
      <dgm:prSet presAssocID="{D23A6F6A-3BFF-420C-8F39-6D0E1E64C39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D98EE16-9C5F-4A54-8BBB-4C5897DC2291}" type="presOf" srcId="{EC172054-2995-47B8-87E2-8E9BDE36B534}" destId="{5DFDD54C-5A4E-4AFA-9048-8C47CD6020F6}" srcOrd="0" destOrd="0" presId="urn:microsoft.com/office/officeart/2005/8/layout/vList2"/>
    <dgm:cxn modelId="{A2A8184B-3467-48B4-995F-82C6F5692DF7}" srcId="{EC172054-2995-47B8-87E2-8E9BDE36B534}" destId="{D23A6F6A-3BFF-420C-8F39-6D0E1E64C390}" srcOrd="0" destOrd="0" parTransId="{C72E92B1-8D6D-4655-AE6E-62A2574A0F26}" sibTransId="{B4EE5E0F-5162-4EAB-9E8A-EFBA954E2F6B}"/>
    <dgm:cxn modelId="{C8902AEE-6A76-4BB6-8E80-C156E6D18754}" type="presOf" srcId="{D23A6F6A-3BFF-420C-8F39-6D0E1E64C390}" destId="{9E8A29CA-91B7-4899-8B6A-0919242BBCBC}" srcOrd="0" destOrd="0" presId="urn:microsoft.com/office/officeart/2005/8/layout/vList2"/>
    <dgm:cxn modelId="{910CBE92-30E1-4DA0-A75C-659FAFABC19E}" type="presParOf" srcId="{5DFDD54C-5A4E-4AFA-9048-8C47CD6020F6}" destId="{9E8A29CA-91B7-4899-8B6A-0919242BBCB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4A8C97B9-37F6-4919-8A96-E5A47F2B159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7EB24ADD-B0E4-4A6C-8EBF-C27E4568810D}">
      <dgm:prSet/>
      <dgm:spPr/>
      <dgm:t>
        <a:bodyPr/>
        <a:lstStyle/>
        <a:p>
          <a:r>
            <a:rPr lang="en-MY"/>
            <a:t>Optimality of A* Graph Search</a:t>
          </a:r>
        </a:p>
      </dgm:t>
    </dgm:pt>
    <dgm:pt modelId="{F9B3D595-4E97-4EB1-86B3-8D3037E36FD2}" type="parTrans" cxnId="{EB8713BF-00A4-46C2-94AE-51E918AC876A}">
      <dgm:prSet/>
      <dgm:spPr/>
      <dgm:t>
        <a:bodyPr/>
        <a:lstStyle/>
        <a:p>
          <a:endParaRPr lang="en-MY"/>
        </a:p>
      </dgm:t>
    </dgm:pt>
    <dgm:pt modelId="{EF90D982-224F-4D00-925B-7DA816DA31E3}" type="sibTrans" cxnId="{EB8713BF-00A4-46C2-94AE-51E918AC876A}">
      <dgm:prSet/>
      <dgm:spPr/>
      <dgm:t>
        <a:bodyPr/>
        <a:lstStyle/>
        <a:p>
          <a:endParaRPr lang="en-MY"/>
        </a:p>
      </dgm:t>
    </dgm:pt>
    <dgm:pt modelId="{DE1C38C8-AD02-4A11-9DF3-50E6B15F8BBD}" type="pres">
      <dgm:prSet presAssocID="{4A8C97B9-37F6-4919-8A96-E5A47F2B159C}" presName="linear" presStyleCnt="0">
        <dgm:presLayoutVars>
          <dgm:animLvl val="lvl"/>
          <dgm:resizeHandles val="exact"/>
        </dgm:presLayoutVars>
      </dgm:prSet>
      <dgm:spPr/>
    </dgm:pt>
    <dgm:pt modelId="{D9476DB4-7EEE-4504-AF22-BE7A3C526218}" type="pres">
      <dgm:prSet presAssocID="{7EB24ADD-B0E4-4A6C-8EBF-C27E4568810D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4D27525-817F-4B7E-94ED-F58546C8899F}" type="presOf" srcId="{7EB24ADD-B0E4-4A6C-8EBF-C27E4568810D}" destId="{D9476DB4-7EEE-4504-AF22-BE7A3C526218}" srcOrd="0" destOrd="0" presId="urn:microsoft.com/office/officeart/2005/8/layout/vList2"/>
    <dgm:cxn modelId="{193BD848-F0D7-4DF6-BBB5-5D6424CB6D8A}" type="presOf" srcId="{4A8C97B9-37F6-4919-8A96-E5A47F2B159C}" destId="{DE1C38C8-AD02-4A11-9DF3-50E6B15F8BBD}" srcOrd="0" destOrd="0" presId="urn:microsoft.com/office/officeart/2005/8/layout/vList2"/>
    <dgm:cxn modelId="{EB8713BF-00A4-46C2-94AE-51E918AC876A}" srcId="{4A8C97B9-37F6-4919-8A96-E5A47F2B159C}" destId="{7EB24ADD-B0E4-4A6C-8EBF-C27E4568810D}" srcOrd="0" destOrd="0" parTransId="{F9B3D595-4E97-4EB1-86B3-8D3037E36FD2}" sibTransId="{EF90D982-224F-4D00-925B-7DA816DA31E3}"/>
    <dgm:cxn modelId="{A40C13EB-C8A4-4DF6-B4E7-0A477EB79726}" type="presParOf" srcId="{DE1C38C8-AD02-4A11-9DF3-50E6B15F8BBD}" destId="{D9476DB4-7EEE-4504-AF22-BE7A3C5262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2845D239-1C3D-4CA4-9A3C-614CCB46F3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006C2DF9-36D5-4982-B2A1-733E1E0C08FB}">
      <dgm:prSet/>
      <dgm:spPr/>
      <dgm:t>
        <a:bodyPr/>
        <a:lstStyle/>
        <a:p>
          <a:r>
            <a:rPr lang="en-MY"/>
            <a:t>Optimality</a:t>
          </a:r>
        </a:p>
      </dgm:t>
    </dgm:pt>
    <dgm:pt modelId="{FD2AEED8-D56B-4422-BD6E-E826D8730A4C}" type="parTrans" cxnId="{80B3AD25-DDBC-4DC4-9A0C-01C8758C8876}">
      <dgm:prSet/>
      <dgm:spPr/>
      <dgm:t>
        <a:bodyPr/>
        <a:lstStyle/>
        <a:p>
          <a:endParaRPr lang="en-MY"/>
        </a:p>
      </dgm:t>
    </dgm:pt>
    <dgm:pt modelId="{77237E14-9AC9-4956-B3D4-319B6746BC8C}" type="sibTrans" cxnId="{80B3AD25-DDBC-4DC4-9A0C-01C8758C8876}">
      <dgm:prSet/>
      <dgm:spPr/>
      <dgm:t>
        <a:bodyPr/>
        <a:lstStyle/>
        <a:p>
          <a:endParaRPr lang="en-MY"/>
        </a:p>
      </dgm:t>
    </dgm:pt>
    <dgm:pt modelId="{7F3D1155-C0CE-4B07-9F79-4DF47FB75679}" type="pres">
      <dgm:prSet presAssocID="{2845D239-1C3D-4CA4-9A3C-614CCB46F3D7}" presName="linear" presStyleCnt="0">
        <dgm:presLayoutVars>
          <dgm:animLvl val="lvl"/>
          <dgm:resizeHandles val="exact"/>
        </dgm:presLayoutVars>
      </dgm:prSet>
      <dgm:spPr/>
    </dgm:pt>
    <dgm:pt modelId="{30B341AA-F8CE-433B-9703-C1282F30ECEF}" type="pres">
      <dgm:prSet presAssocID="{006C2DF9-36D5-4982-B2A1-733E1E0C08FB}" presName="parentText" presStyleLbl="node1" presStyleIdx="0" presStyleCnt="1" custLinFactNeighborX="-7909" custLinFactNeighborY="-4041">
        <dgm:presLayoutVars>
          <dgm:chMax val="0"/>
          <dgm:bulletEnabled val="1"/>
        </dgm:presLayoutVars>
      </dgm:prSet>
      <dgm:spPr/>
    </dgm:pt>
  </dgm:ptLst>
  <dgm:cxnLst>
    <dgm:cxn modelId="{80B3AD25-DDBC-4DC4-9A0C-01C8758C8876}" srcId="{2845D239-1C3D-4CA4-9A3C-614CCB46F3D7}" destId="{006C2DF9-36D5-4982-B2A1-733E1E0C08FB}" srcOrd="0" destOrd="0" parTransId="{FD2AEED8-D56B-4422-BD6E-E826D8730A4C}" sibTransId="{77237E14-9AC9-4956-B3D4-319B6746BC8C}"/>
    <dgm:cxn modelId="{93C3BBB7-099D-4621-B1DC-0DDEC908E7AD}" type="presOf" srcId="{2845D239-1C3D-4CA4-9A3C-614CCB46F3D7}" destId="{7F3D1155-C0CE-4B07-9F79-4DF47FB75679}" srcOrd="0" destOrd="0" presId="urn:microsoft.com/office/officeart/2005/8/layout/vList2"/>
    <dgm:cxn modelId="{BA830CF2-21C3-429E-9F90-3287645B3228}" type="presOf" srcId="{006C2DF9-36D5-4982-B2A1-733E1E0C08FB}" destId="{30B341AA-F8CE-433B-9703-C1282F30ECEF}" srcOrd="0" destOrd="0" presId="urn:microsoft.com/office/officeart/2005/8/layout/vList2"/>
    <dgm:cxn modelId="{6439171E-156A-4764-9133-65BD8FCA142C}" type="presParOf" srcId="{7F3D1155-C0CE-4B07-9F79-4DF47FB75679}" destId="{30B341AA-F8CE-433B-9703-C1282F30ECE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031BF6-B659-43E4-9392-C83AAABB0B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E6141B73-3C39-4DF4-AD21-432B88356C50}">
      <dgm:prSet/>
      <dgm:spPr/>
      <dgm:t>
        <a:bodyPr/>
        <a:lstStyle/>
        <a:p>
          <a:r>
            <a:rPr lang="en-MY"/>
            <a:t>General Tree Search</a:t>
          </a:r>
        </a:p>
      </dgm:t>
    </dgm:pt>
    <dgm:pt modelId="{4BE4CDEC-CD4F-495C-8D03-8250AE9F32B2}" type="parTrans" cxnId="{734C9165-7E47-4DCE-8C69-B2909F9E4F70}">
      <dgm:prSet/>
      <dgm:spPr/>
      <dgm:t>
        <a:bodyPr/>
        <a:lstStyle/>
        <a:p>
          <a:endParaRPr lang="en-MY"/>
        </a:p>
      </dgm:t>
    </dgm:pt>
    <dgm:pt modelId="{C484DCA7-48FA-493C-A9DA-9697170A282D}" type="sibTrans" cxnId="{734C9165-7E47-4DCE-8C69-B2909F9E4F70}">
      <dgm:prSet/>
      <dgm:spPr/>
      <dgm:t>
        <a:bodyPr/>
        <a:lstStyle/>
        <a:p>
          <a:endParaRPr lang="en-MY"/>
        </a:p>
      </dgm:t>
    </dgm:pt>
    <dgm:pt modelId="{EB1BFAD3-9EBB-42D6-B0D6-055E5D982B43}" type="pres">
      <dgm:prSet presAssocID="{8A031BF6-B659-43E4-9392-C83AAABB0BF1}" presName="linear" presStyleCnt="0">
        <dgm:presLayoutVars>
          <dgm:animLvl val="lvl"/>
          <dgm:resizeHandles val="exact"/>
        </dgm:presLayoutVars>
      </dgm:prSet>
      <dgm:spPr/>
    </dgm:pt>
    <dgm:pt modelId="{CBCDEA74-BDD4-4E6F-AEC2-B220E74643DD}" type="pres">
      <dgm:prSet presAssocID="{E6141B73-3C39-4DF4-AD21-432B88356C50}" presName="parentText" presStyleLbl="node1" presStyleIdx="0" presStyleCnt="1" custLinFactNeighborX="-25678" custLinFactNeighborY="2786">
        <dgm:presLayoutVars>
          <dgm:chMax val="0"/>
          <dgm:bulletEnabled val="1"/>
        </dgm:presLayoutVars>
      </dgm:prSet>
      <dgm:spPr/>
    </dgm:pt>
  </dgm:ptLst>
  <dgm:cxnLst>
    <dgm:cxn modelId="{903AA00C-85C1-4050-A8C3-A9224C06F439}" type="presOf" srcId="{E6141B73-3C39-4DF4-AD21-432B88356C50}" destId="{CBCDEA74-BDD4-4E6F-AEC2-B220E74643DD}" srcOrd="0" destOrd="0" presId="urn:microsoft.com/office/officeart/2005/8/layout/vList2"/>
    <dgm:cxn modelId="{734C9165-7E47-4DCE-8C69-B2909F9E4F70}" srcId="{8A031BF6-B659-43E4-9392-C83AAABB0BF1}" destId="{E6141B73-3C39-4DF4-AD21-432B88356C50}" srcOrd="0" destOrd="0" parTransId="{4BE4CDEC-CD4F-495C-8D03-8250AE9F32B2}" sibTransId="{C484DCA7-48FA-493C-A9DA-9697170A282D}"/>
    <dgm:cxn modelId="{A027389B-8837-491D-9E3A-42D8560543AA}" type="presOf" srcId="{8A031BF6-B659-43E4-9392-C83AAABB0BF1}" destId="{EB1BFAD3-9EBB-42D6-B0D6-055E5D982B43}" srcOrd="0" destOrd="0" presId="urn:microsoft.com/office/officeart/2005/8/layout/vList2"/>
    <dgm:cxn modelId="{D2704E08-9965-497D-B6E0-E6E678499E52}" type="presParOf" srcId="{EB1BFAD3-9EBB-42D6-B0D6-055E5D982B43}" destId="{CBCDEA74-BDD4-4E6F-AEC2-B220E74643D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D376C3D9-79DA-4479-A628-A4E1D2FDB4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8CB6DD65-5411-4845-B345-526CA6095FEE}">
      <dgm:prSet/>
      <dgm:spPr/>
      <dgm:t>
        <a:bodyPr/>
        <a:lstStyle/>
        <a:p>
          <a:r>
            <a:rPr lang="en-MY"/>
            <a:t>A*: Summary</a:t>
          </a:r>
        </a:p>
      </dgm:t>
    </dgm:pt>
    <dgm:pt modelId="{12D4AF1B-79A7-46E7-964E-A9008779E8C9}" type="parTrans" cxnId="{0511364D-E45C-4D66-BD78-48E3C6E1B445}">
      <dgm:prSet/>
      <dgm:spPr/>
      <dgm:t>
        <a:bodyPr/>
        <a:lstStyle/>
        <a:p>
          <a:endParaRPr lang="en-MY"/>
        </a:p>
      </dgm:t>
    </dgm:pt>
    <dgm:pt modelId="{7EA7DF21-7EB2-4165-851C-7FA11A6E8EA8}" type="sibTrans" cxnId="{0511364D-E45C-4D66-BD78-48E3C6E1B445}">
      <dgm:prSet/>
      <dgm:spPr/>
      <dgm:t>
        <a:bodyPr/>
        <a:lstStyle/>
        <a:p>
          <a:endParaRPr lang="en-MY"/>
        </a:p>
      </dgm:t>
    </dgm:pt>
    <dgm:pt modelId="{40584203-C197-462D-ADDF-8D81AED4CD8E}" type="pres">
      <dgm:prSet presAssocID="{D376C3D9-79DA-4479-A628-A4E1D2FDB4F4}" presName="linear" presStyleCnt="0">
        <dgm:presLayoutVars>
          <dgm:animLvl val="lvl"/>
          <dgm:resizeHandles val="exact"/>
        </dgm:presLayoutVars>
      </dgm:prSet>
      <dgm:spPr/>
    </dgm:pt>
    <dgm:pt modelId="{E6010DF1-576D-4179-A57F-7EDA29803F55}" type="pres">
      <dgm:prSet presAssocID="{8CB6DD65-5411-4845-B345-526CA6095FE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5663707-3297-479D-AA05-E17E12FE88CE}" type="presOf" srcId="{D376C3D9-79DA-4479-A628-A4E1D2FDB4F4}" destId="{40584203-C197-462D-ADDF-8D81AED4CD8E}" srcOrd="0" destOrd="0" presId="urn:microsoft.com/office/officeart/2005/8/layout/vList2"/>
    <dgm:cxn modelId="{0511364D-E45C-4D66-BD78-48E3C6E1B445}" srcId="{D376C3D9-79DA-4479-A628-A4E1D2FDB4F4}" destId="{8CB6DD65-5411-4845-B345-526CA6095FEE}" srcOrd="0" destOrd="0" parTransId="{12D4AF1B-79A7-46E7-964E-A9008779E8C9}" sibTransId="{7EA7DF21-7EB2-4165-851C-7FA11A6E8EA8}"/>
    <dgm:cxn modelId="{37450EB3-7110-4246-A51D-C49BB97DA88D}" type="presOf" srcId="{8CB6DD65-5411-4845-B345-526CA6095FEE}" destId="{E6010DF1-576D-4179-A57F-7EDA29803F55}" srcOrd="0" destOrd="0" presId="urn:microsoft.com/office/officeart/2005/8/layout/vList2"/>
    <dgm:cxn modelId="{3F22458B-5CC9-49A2-9C7F-751CD3400FEE}" type="presParOf" srcId="{40584203-C197-462D-ADDF-8D81AED4CD8E}" destId="{E6010DF1-576D-4179-A57F-7EDA29803F5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E363A023-61A0-4735-AC8E-1633A11280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55CF262D-F50E-4A1D-B9A7-354E3361DC29}">
      <dgm:prSet/>
      <dgm:spPr/>
      <dgm:t>
        <a:bodyPr/>
        <a:lstStyle/>
        <a:p>
          <a:r>
            <a:rPr lang="en-MY"/>
            <a:t>A*: Summary</a:t>
          </a:r>
        </a:p>
      </dgm:t>
    </dgm:pt>
    <dgm:pt modelId="{0F08F6BE-5EEA-472B-AD89-94B59DC7660C}" type="parTrans" cxnId="{40EC60E5-3E37-45E1-B71F-D46583E4A030}">
      <dgm:prSet/>
      <dgm:spPr/>
      <dgm:t>
        <a:bodyPr/>
        <a:lstStyle/>
        <a:p>
          <a:endParaRPr lang="en-MY"/>
        </a:p>
      </dgm:t>
    </dgm:pt>
    <dgm:pt modelId="{05549FA5-71B3-4B6A-A4C0-592773BA2B8E}" type="sibTrans" cxnId="{40EC60E5-3E37-45E1-B71F-D46583E4A030}">
      <dgm:prSet/>
      <dgm:spPr/>
      <dgm:t>
        <a:bodyPr/>
        <a:lstStyle/>
        <a:p>
          <a:endParaRPr lang="en-MY"/>
        </a:p>
      </dgm:t>
    </dgm:pt>
    <dgm:pt modelId="{01D52DCE-DFB0-4E40-9E85-1FF638DDBA88}" type="pres">
      <dgm:prSet presAssocID="{E363A023-61A0-4735-AC8E-1633A11280CF}" presName="linear" presStyleCnt="0">
        <dgm:presLayoutVars>
          <dgm:animLvl val="lvl"/>
          <dgm:resizeHandles val="exact"/>
        </dgm:presLayoutVars>
      </dgm:prSet>
      <dgm:spPr/>
    </dgm:pt>
    <dgm:pt modelId="{339B0FB7-24B7-4663-86DB-60C2523F591E}" type="pres">
      <dgm:prSet presAssocID="{55CF262D-F50E-4A1D-B9A7-354E3361DC2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1D2733F-529A-4ECD-ADF8-23B4616D811E}" type="presOf" srcId="{55CF262D-F50E-4A1D-B9A7-354E3361DC29}" destId="{339B0FB7-24B7-4663-86DB-60C2523F591E}" srcOrd="0" destOrd="0" presId="urn:microsoft.com/office/officeart/2005/8/layout/vList2"/>
    <dgm:cxn modelId="{4A46155F-F3B6-40B9-AADB-AC34F232F2A4}" type="presOf" srcId="{E363A023-61A0-4735-AC8E-1633A11280CF}" destId="{01D52DCE-DFB0-4E40-9E85-1FF638DDBA88}" srcOrd="0" destOrd="0" presId="urn:microsoft.com/office/officeart/2005/8/layout/vList2"/>
    <dgm:cxn modelId="{40EC60E5-3E37-45E1-B71F-D46583E4A030}" srcId="{E363A023-61A0-4735-AC8E-1633A11280CF}" destId="{55CF262D-F50E-4A1D-B9A7-354E3361DC29}" srcOrd="0" destOrd="0" parTransId="{0F08F6BE-5EEA-472B-AD89-94B59DC7660C}" sibTransId="{05549FA5-71B3-4B6A-A4C0-592773BA2B8E}"/>
    <dgm:cxn modelId="{91388F57-C4E7-4A8E-9C39-48FAF193DC2A}" type="presParOf" srcId="{01D52DCE-DFB0-4E40-9E85-1FF638DDBA88}" destId="{339B0FB7-24B7-4663-86DB-60C2523F591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D6FEDBB5-2CA3-4724-8454-C7F77C46F6D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02DDFCCB-E259-4B3D-9827-718A8724431F}">
      <dgm:prSet/>
      <dgm:spPr/>
      <dgm:t>
        <a:bodyPr/>
        <a:lstStyle/>
        <a:p>
          <a:r>
            <a:rPr lang="en-MY"/>
            <a:t>Tree Search Pseudo-Code</a:t>
          </a:r>
        </a:p>
      </dgm:t>
    </dgm:pt>
    <dgm:pt modelId="{854E4433-D20A-4611-8F9E-930C5C918236}" type="parTrans" cxnId="{B92E8807-6AF1-4CE7-8D6F-8BA132DC4129}">
      <dgm:prSet/>
      <dgm:spPr/>
      <dgm:t>
        <a:bodyPr/>
        <a:lstStyle/>
        <a:p>
          <a:endParaRPr lang="en-MY"/>
        </a:p>
      </dgm:t>
    </dgm:pt>
    <dgm:pt modelId="{BF5BC087-C0D3-44AE-908B-25E9BB1D619A}" type="sibTrans" cxnId="{B92E8807-6AF1-4CE7-8D6F-8BA132DC4129}">
      <dgm:prSet/>
      <dgm:spPr/>
      <dgm:t>
        <a:bodyPr/>
        <a:lstStyle/>
        <a:p>
          <a:endParaRPr lang="en-MY"/>
        </a:p>
      </dgm:t>
    </dgm:pt>
    <dgm:pt modelId="{FF00EB70-40FE-46E8-B7BD-74CA5B17DFC5}" type="pres">
      <dgm:prSet presAssocID="{D6FEDBB5-2CA3-4724-8454-C7F77C46F6D7}" presName="linear" presStyleCnt="0">
        <dgm:presLayoutVars>
          <dgm:animLvl val="lvl"/>
          <dgm:resizeHandles val="exact"/>
        </dgm:presLayoutVars>
      </dgm:prSet>
      <dgm:spPr/>
    </dgm:pt>
    <dgm:pt modelId="{B3ADBC82-F3F8-49D9-94F9-572A57F008E5}" type="pres">
      <dgm:prSet presAssocID="{02DDFCCB-E259-4B3D-9827-718A8724431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92E8807-6AF1-4CE7-8D6F-8BA132DC4129}" srcId="{D6FEDBB5-2CA3-4724-8454-C7F77C46F6D7}" destId="{02DDFCCB-E259-4B3D-9827-718A8724431F}" srcOrd="0" destOrd="0" parTransId="{854E4433-D20A-4611-8F9E-930C5C918236}" sibTransId="{BF5BC087-C0D3-44AE-908B-25E9BB1D619A}"/>
    <dgm:cxn modelId="{EC4F335E-26E1-4DCA-A925-CF726A9E4445}" type="presOf" srcId="{D6FEDBB5-2CA3-4724-8454-C7F77C46F6D7}" destId="{FF00EB70-40FE-46E8-B7BD-74CA5B17DFC5}" srcOrd="0" destOrd="0" presId="urn:microsoft.com/office/officeart/2005/8/layout/vList2"/>
    <dgm:cxn modelId="{2418629A-3362-4985-A1A3-77CE3AB0C733}" type="presOf" srcId="{02DDFCCB-E259-4B3D-9827-718A8724431F}" destId="{B3ADBC82-F3F8-49D9-94F9-572A57F008E5}" srcOrd="0" destOrd="0" presId="urn:microsoft.com/office/officeart/2005/8/layout/vList2"/>
    <dgm:cxn modelId="{E767471D-027E-4012-8D9A-670D72C4F421}" type="presParOf" srcId="{FF00EB70-40FE-46E8-B7BD-74CA5B17DFC5}" destId="{B3ADBC82-F3F8-49D9-94F9-572A57F008E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BF6F3941-409A-4A42-8E96-69D7E7C9F69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D8685C22-3BAE-45F4-B3F3-089B9DD8BB24}">
      <dgm:prSet/>
      <dgm:spPr/>
      <dgm:t>
        <a:bodyPr/>
        <a:lstStyle/>
        <a:p>
          <a:r>
            <a:rPr lang="en-MY"/>
            <a:t>Graph Search Pseudo-Code</a:t>
          </a:r>
        </a:p>
      </dgm:t>
    </dgm:pt>
    <dgm:pt modelId="{AD0CAC9C-549E-44BD-9AE6-CE7ABD05910F}" type="parTrans" cxnId="{790E0222-F340-4A5D-9B88-309D5A8113E1}">
      <dgm:prSet/>
      <dgm:spPr/>
      <dgm:t>
        <a:bodyPr/>
        <a:lstStyle/>
        <a:p>
          <a:endParaRPr lang="en-MY"/>
        </a:p>
      </dgm:t>
    </dgm:pt>
    <dgm:pt modelId="{8EC7ABF3-88C5-470A-8A5E-DE038ED4ECA4}" type="sibTrans" cxnId="{790E0222-F340-4A5D-9B88-309D5A8113E1}">
      <dgm:prSet/>
      <dgm:spPr/>
      <dgm:t>
        <a:bodyPr/>
        <a:lstStyle/>
        <a:p>
          <a:endParaRPr lang="en-MY"/>
        </a:p>
      </dgm:t>
    </dgm:pt>
    <dgm:pt modelId="{2EC07532-FC30-4112-9B1D-7F837D8F14C8}" type="pres">
      <dgm:prSet presAssocID="{BF6F3941-409A-4A42-8E96-69D7E7C9F697}" presName="linear" presStyleCnt="0">
        <dgm:presLayoutVars>
          <dgm:animLvl val="lvl"/>
          <dgm:resizeHandles val="exact"/>
        </dgm:presLayoutVars>
      </dgm:prSet>
      <dgm:spPr/>
    </dgm:pt>
    <dgm:pt modelId="{A1964A8B-78E0-450D-B8AC-2810A072C8E9}" type="pres">
      <dgm:prSet presAssocID="{D8685C22-3BAE-45F4-B3F3-089B9DD8BB2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90E0222-F340-4A5D-9B88-309D5A8113E1}" srcId="{BF6F3941-409A-4A42-8E96-69D7E7C9F697}" destId="{D8685C22-3BAE-45F4-B3F3-089B9DD8BB24}" srcOrd="0" destOrd="0" parTransId="{AD0CAC9C-549E-44BD-9AE6-CE7ABD05910F}" sibTransId="{8EC7ABF3-88C5-470A-8A5E-DE038ED4ECA4}"/>
    <dgm:cxn modelId="{AB9D0A43-8B09-45A5-BE1A-62EE4B355CFE}" type="presOf" srcId="{BF6F3941-409A-4A42-8E96-69D7E7C9F697}" destId="{2EC07532-FC30-4112-9B1D-7F837D8F14C8}" srcOrd="0" destOrd="0" presId="urn:microsoft.com/office/officeart/2005/8/layout/vList2"/>
    <dgm:cxn modelId="{B3A333F8-7377-49FA-BCFC-314C7F2C0901}" type="presOf" srcId="{D8685C22-3BAE-45F4-B3F3-089B9DD8BB24}" destId="{A1964A8B-78E0-450D-B8AC-2810A072C8E9}" srcOrd="0" destOrd="0" presId="urn:microsoft.com/office/officeart/2005/8/layout/vList2"/>
    <dgm:cxn modelId="{2CE22419-7076-41AA-9C9B-290E00123CF1}" type="presParOf" srcId="{2EC07532-FC30-4112-9B1D-7F837D8F14C8}" destId="{A1964A8B-78E0-450D-B8AC-2810A072C8E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97A4BBAE-48FA-4979-9A0A-ACA0F34272D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F36E0A66-3FDD-4EF5-BEAB-94B9EEC12EAF}">
      <dgm:prSet/>
      <dgm:spPr/>
      <dgm:t>
        <a:bodyPr/>
        <a:lstStyle/>
        <a:p>
          <a:r>
            <a:rPr lang="en-MY"/>
            <a:t>Optimality of A* Graph Search</a:t>
          </a:r>
        </a:p>
      </dgm:t>
    </dgm:pt>
    <dgm:pt modelId="{9EA1FEC7-FDEE-44C7-BC8B-064EEE3723E1}" type="parTrans" cxnId="{1C0CE814-DCD5-4B56-8879-414A2A59A062}">
      <dgm:prSet/>
      <dgm:spPr/>
      <dgm:t>
        <a:bodyPr/>
        <a:lstStyle/>
        <a:p>
          <a:endParaRPr lang="en-MY"/>
        </a:p>
      </dgm:t>
    </dgm:pt>
    <dgm:pt modelId="{FBB9AAE0-F5AB-4FA1-88E3-5C54B35C7CC7}" type="sibTrans" cxnId="{1C0CE814-DCD5-4B56-8879-414A2A59A062}">
      <dgm:prSet/>
      <dgm:spPr/>
      <dgm:t>
        <a:bodyPr/>
        <a:lstStyle/>
        <a:p>
          <a:endParaRPr lang="en-MY"/>
        </a:p>
      </dgm:t>
    </dgm:pt>
    <dgm:pt modelId="{4C19A531-E01F-4F7D-9088-73743E79EFF7}" type="pres">
      <dgm:prSet presAssocID="{97A4BBAE-48FA-4979-9A0A-ACA0F34272DB}" presName="linear" presStyleCnt="0">
        <dgm:presLayoutVars>
          <dgm:animLvl val="lvl"/>
          <dgm:resizeHandles val="exact"/>
        </dgm:presLayoutVars>
      </dgm:prSet>
      <dgm:spPr/>
    </dgm:pt>
    <dgm:pt modelId="{976A64CF-90B7-45C3-81FE-9DF09057E484}" type="pres">
      <dgm:prSet presAssocID="{F36E0A66-3FDD-4EF5-BEAB-94B9EEC12EA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C0CE814-DCD5-4B56-8879-414A2A59A062}" srcId="{97A4BBAE-48FA-4979-9A0A-ACA0F34272DB}" destId="{F36E0A66-3FDD-4EF5-BEAB-94B9EEC12EAF}" srcOrd="0" destOrd="0" parTransId="{9EA1FEC7-FDEE-44C7-BC8B-064EEE3723E1}" sibTransId="{FBB9AAE0-F5AB-4FA1-88E3-5C54B35C7CC7}"/>
    <dgm:cxn modelId="{F86F73D0-BC2C-4C69-96C9-7C36397C63B2}" type="presOf" srcId="{97A4BBAE-48FA-4979-9A0A-ACA0F34272DB}" destId="{4C19A531-E01F-4F7D-9088-73743E79EFF7}" srcOrd="0" destOrd="0" presId="urn:microsoft.com/office/officeart/2005/8/layout/vList2"/>
    <dgm:cxn modelId="{A94557E3-5DEF-4FCF-90F3-505C6A526A84}" type="presOf" srcId="{F36E0A66-3FDD-4EF5-BEAB-94B9EEC12EAF}" destId="{976A64CF-90B7-45C3-81FE-9DF09057E484}" srcOrd="0" destOrd="0" presId="urn:microsoft.com/office/officeart/2005/8/layout/vList2"/>
    <dgm:cxn modelId="{B1BDAC94-410C-401A-A0F2-9F16375A8EDC}" type="presParOf" srcId="{4C19A531-E01F-4F7D-9088-73743E79EFF7}" destId="{976A64CF-90B7-45C3-81FE-9DF09057E4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D73742BB-A9F1-4C49-AE9C-F19790B9B83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F8B22404-46C0-44BC-851D-F88A152C2EEC}">
      <dgm:prSet/>
      <dgm:spPr/>
      <dgm:t>
        <a:bodyPr/>
        <a:lstStyle/>
        <a:p>
          <a:r>
            <a:rPr lang="en-MY"/>
            <a:t>Optimality of A* Graph Search</a:t>
          </a:r>
        </a:p>
      </dgm:t>
    </dgm:pt>
    <dgm:pt modelId="{C6177EDB-57A3-4E85-B7A6-3360C14B4881}" type="parTrans" cxnId="{310A87F7-EF83-4C88-8872-4AB7C9F64CEC}">
      <dgm:prSet/>
      <dgm:spPr/>
      <dgm:t>
        <a:bodyPr/>
        <a:lstStyle/>
        <a:p>
          <a:endParaRPr lang="en-MY"/>
        </a:p>
      </dgm:t>
    </dgm:pt>
    <dgm:pt modelId="{C0728762-9FD8-49BF-9B5A-D97B777891B3}" type="sibTrans" cxnId="{310A87F7-EF83-4C88-8872-4AB7C9F64CEC}">
      <dgm:prSet/>
      <dgm:spPr/>
      <dgm:t>
        <a:bodyPr/>
        <a:lstStyle/>
        <a:p>
          <a:endParaRPr lang="en-MY"/>
        </a:p>
      </dgm:t>
    </dgm:pt>
    <dgm:pt modelId="{4B4C7F4E-FD55-4F67-B3CC-32B9D8E7E246}" type="pres">
      <dgm:prSet presAssocID="{D73742BB-A9F1-4C49-AE9C-F19790B9B83B}" presName="linear" presStyleCnt="0">
        <dgm:presLayoutVars>
          <dgm:animLvl val="lvl"/>
          <dgm:resizeHandles val="exact"/>
        </dgm:presLayoutVars>
      </dgm:prSet>
      <dgm:spPr/>
    </dgm:pt>
    <dgm:pt modelId="{CE43EADA-4252-4FCC-AE20-DBFF4F4F30ED}" type="pres">
      <dgm:prSet presAssocID="{F8B22404-46C0-44BC-851D-F88A152C2EE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3848247-14FC-44B7-8FE5-F600E3F421A1}" type="presOf" srcId="{D73742BB-A9F1-4C49-AE9C-F19790B9B83B}" destId="{4B4C7F4E-FD55-4F67-B3CC-32B9D8E7E246}" srcOrd="0" destOrd="0" presId="urn:microsoft.com/office/officeart/2005/8/layout/vList2"/>
    <dgm:cxn modelId="{F5D2B78F-F16C-444C-BBED-4CA522669A52}" type="presOf" srcId="{F8B22404-46C0-44BC-851D-F88A152C2EEC}" destId="{CE43EADA-4252-4FCC-AE20-DBFF4F4F30ED}" srcOrd="0" destOrd="0" presId="urn:microsoft.com/office/officeart/2005/8/layout/vList2"/>
    <dgm:cxn modelId="{310A87F7-EF83-4C88-8872-4AB7C9F64CEC}" srcId="{D73742BB-A9F1-4C49-AE9C-F19790B9B83B}" destId="{F8B22404-46C0-44BC-851D-F88A152C2EEC}" srcOrd="0" destOrd="0" parTransId="{C6177EDB-57A3-4E85-B7A6-3360C14B4881}" sibTransId="{C0728762-9FD8-49BF-9B5A-D97B777891B3}"/>
    <dgm:cxn modelId="{C7247752-F115-496B-B5E2-707DCC002DE3}" type="presParOf" srcId="{4B4C7F4E-FD55-4F67-B3CC-32B9D8E7E246}" destId="{CE43EADA-4252-4FCC-AE20-DBFF4F4F30E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031BF6-B659-43E4-9392-C83AAABB0B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E6141B73-3C39-4DF4-AD21-432B88356C50}">
      <dgm:prSet/>
      <dgm:spPr/>
      <dgm:t>
        <a:bodyPr/>
        <a:lstStyle/>
        <a:p>
          <a:r>
            <a:rPr lang="en-MY" dirty="0"/>
            <a:t>The One Queue</a:t>
          </a:r>
        </a:p>
      </dgm:t>
    </dgm:pt>
    <dgm:pt modelId="{4BE4CDEC-CD4F-495C-8D03-8250AE9F32B2}" type="parTrans" cxnId="{734C9165-7E47-4DCE-8C69-B2909F9E4F70}">
      <dgm:prSet/>
      <dgm:spPr/>
      <dgm:t>
        <a:bodyPr/>
        <a:lstStyle/>
        <a:p>
          <a:endParaRPr lang="en-MY"/>
        </a:p>
      </dgm:t>
    </dgm:pt>
    <dgm:pt modelId="{C484DCA7-48FA-493C-A9DA-9697170A282D}" type="sibTrans" cxnId="{734C9165-7E47-4DCE-8C69-B2909F9E4F70}">
      <dgm:prSet/>
      <dgm:spPr/>
      <dgm:t>
        <a:bodyPr/>
        <a:lstStyle/>
        <a:p>
          <a:endParaRPr lang="en-MY"/>
        </a:p>
      </dgm:t>
    </dgm:pt>
    <dgm:pt modelId="{EB1BFAD3-9EBB-42D6-B0D6-055E5D982B43}" type="pres">
      <dgm:prSet presAssocID="{8A031BF6-B659-43E4-9392-C83AAABB0BF1}" presName="linear" presStyleCnt="0">
        <dgm:presLayoutVars>
          <dgm:animLvl val="lvl"/>
          <dgm:resizeHandles val="exact"/>
        </dgm:presLayoutVars>
      </dgm:prSet>
      <dgm:spPr/>
    </dgm:pt>
    <dgm:pt modelId="{CBCDEA74-BDD4-4E6F-AEC2-B220E74643DD}" type="pres">
      <dgm:prSet presAssocID="{E6141B73-3C39-4DF4-AD21-432B88356C50}" presName="parentText" presStyleLbl="node1" presStyleIdx="0" presStyleCnt="1" custLinFactNeighborX="-730" custLinFactNeighborY="-1724">
        <dgm:presLayoutVars>
          <dgm:chMax val="0"/>
          <dgm:bulletEnabled val="1"/>
        </dgm:presLayoutVars>
      </dgm:prSet>
      <dgm:spPr/>
    </dgm:pt>
  </dgm:ptLst>
  <dgm:cxnLst>
    <dgm:cxn modelId="{903AA00C-85C1-4050-A8C3-A9224C06F439}" type="presOf" srcId="{E6141B73-3C39-4DF4-AD21-432B88356C50}" destId="{CBCDEA74-BDD4-4E6F-AEC2-B220E74643DD}" srcOrd="0" destOrd="0" presId="urn:microsoft.com/office/officeart/2005/8/layout/vList2"/>
    <dgm:cxn modelId="{734C9165-7E47-4DCE-8C69-B2909F9E4F70}" srcId="{8A031BF6-B659-43E4-9392-C83AAABB0BF1}" destId="{E6141B73-3C39-4DF4-AD21-432B88356C50}" srcOrd="0" destOrd="0" parTransId="{4BE4CDEC-CD4F-495C-8D03-8250AE9F32B2}" sibTransId="{C484DCA7-48FA-493C-A9DA-9697170A282D}"/>
    <dgm:cxn modelId="{A027389B-8837-491D-9E3A-42D8560543AA}" type="presOf" srcId="{8A031BF6-B659-43E4-9392-C83AAABB0BF1}" destId="{EB1BFAD3-9EBB-42D6-B0D6-055E5D982B43}" srcOrd="0" destOrd="0" presId="urn:microsoft.com/office/officeart/2005/8/layout/vList2"/>
    <dgm:cxn modelId="{D2704E08-9965-497D-B6E0-E6E678499E52}" type="presParOf" srcId="{EB1BFAD3-9EBB-42D6-B0D6-055E5D982B43}" destId="{CBCDEA74-BDD4-4E6F-AEC2-B220E74643D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AE32F89-B7B3-4305-91F7-E9D687ADE71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8494EFCB-3204-4A61-827C-6BC90C86EE04}">
      <dgm:prSet/>
      <dgm:spPr/>
      <dgm:t>
        <a:bodyPr/>
        <a:lstStyle/>
        <a:p>
          <a:r>
            <a:rPr lang="en-MY"/>
            <a:t>Uninformed Search</a:t>
          </a:r>
        </a:p>
      </dgm:t>
    </dgm:pt>
    <dgm:pt modelId="{1C59BCFD-777D-4BAB-919D-66116BFED465}" type="parTrans" cxnId="{4E11D095-4460-4121-8E50-2874586A5AB0}">
      <dgm:prSet/>
      <dgm:spPr/>
      <dgm:t>
        <a:bodyPr/>
        <a:lstStyle/>
        <a:p>
          <a:endParaRPr lang="en-MY"/>
        </a:p>
      </dgm:t>
    </dgm:pt>
    <dgm:pt modelId="{765E1ABE-F037-4CEF-8FBA-2A17A8F528D6}" type="sibTrans" cxnId="{4E11D095-4460-4121-8E50-2874586A5AB0}">
      <dgm:prSet/>
      <dgm:spPr/>
      <dgm:t>
        <a:bodyPr/>
        <a:lstStyle/>
        <a:p>
          <a:endParaRPr lang="en-MY"/>
        </a:p>
      </dgm:t>
    </dgm:pt>
    <dgm:pt modelId="{EC59307C-C029-4BAB-82AD-3DD5C41FD4D6}" type="pres">
      <dgm:prSet presAssocID="{CAE32F89-B7B3-4305-91F7-E9D687ADE715}" presName="linear" presStyleCnt="0">
        <dgm:presLayoutVars>
          <dgm:animLvl val="lvl"/>
          <dgm:resizeHandles val="exact"/>
        </dgm:presLayoutVars>
      </dgm:prSet>
      <dgm:spPr/>
    </dgm:pt>
    <dgm:pt modelId="{CE1C258D-1FDD-4764-A9FD-57EEB370694B}" type="pres">
      <dgm:prSet presAssocID="{8494EFCB-3204-4A61-827C-6BC90C86EE0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473E403-0534-4C57-B765-0D3C91A944EB}" type="presOf" srcId="{8494EFCB-3204-4A61-827C-6BC90C86EE04}" destId="{CE1C258D-1FDD-4764-A9FD-57EEB370694B}" srcOrd="0" destOrd="0" presId="urn:microsoft.com/office/officeart/2005/8/layout/vList2"/>
    <dgm:cxn modelId="{F27F4C7C-7E39-4E1E-9280-2FB628E54F6A}" type="presOf" srcId="{CAE32F89-B7B3-4305-91F7-E9D687ADE715}" destId="{EC59307C-C029-4BAB-82AD-3DD5C41FD4D6}" srcOrd="0" destOrd="0" presId="urn:microsoft.com/office/officeart/2005/8/layout/vList2"/>
    <dgm:cxn modelId="{4E11D095-4460-4121-8E50-2874586A5AB0}" srcId="{CAE32F89-B7B3-4305-91F7-E9D687ADE715}" destId="{8494EFCB-3204-4A61-827C-6BC90C86EE04}" srcOrd="0" destOrd="0" parTransId="{1C59BCFD-777D-4BAB-919D-66116BFED465}" sibTransId="{765E1ABE-F037-4CEF-8FBA-2A17A8F528D6}"/>
    <dgm:cxn modelId="{CB9E1947-542B-4144-84EF-E71966FC8AE1}" type="presParOf" srcId="{EC59307C-C029-4BAB-82AD-3DD5C41FD4D6}" destId="{CE1C258D-1FDD-4764-A9FD-57EEB370694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C19EBF2-646E-4232-B94B-3EC90C2C05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MY"/>
        </a:p>
      </dgm:t>
    </dgm:pt>
    <dgm:pt modelId="{34686853-9BBA-4E50-98CB-B09AE1BA2450}">
      <dgm:prSet/>
      <dgm:spPr/>
      <dgm:t>
        <a:bodyPr/>
        <a:lstStyle/>
        <a:p>
          <a:r>
            <a:rPr lang="en-MY"/>
            <a:t>Uniform Cost Search</a:t>
          </a:r>
        </a:p>
      </dgm:t>
    </dgm:pt>
    <dgm:pt modelId="{EE35CE44-0879-4F4C-9A9D-BE783B66E30F}" type="parTrans" cxnId="{076356AA-EAC0-4358-91F8-DA456CE774DD}">
      <dgm:prSet/>
      <dgm:spPr/>
      <dgm:t>
        <a:bodyPr/>
        <a:lstStyle/>
        <a:p>
          <a:endParaRPr lang="en-MY"/>
        </a:p>
      </dgm:t>
    </dgm:pt>
    <dgm:pt modelId="{8EAFC7DC-E5DE-43C4-953F-A5B11EC618B7}" type="sibTrans" cxnId="{076356AA-EAC0-4358-91F8-DA456CE774DD}">
      <dgm:prSet/>
      <dgm:spPr/>
      <dgm:t>
        <a:bodyPr/>
        <a:lstStyle/>
        <a:p>
          <a:endParaRPr lang="en-MY"/>
        </a:p>
      </dgm:t>
    </dgm:pt>
    <dgm:pt modelId="{62D161D5-0A89-4922-8D76-2F7F97EA40D3}" type="pres">
      <dgm:prSet presAssocID="{BC19EBF2-646E-4232-B94B-3EC90C2C0566}" presName="linear" presStyleCnt="0">
        <dgm:presLayoutVars>
          <dgm:animLvl val="lvl"/>
          <dgm:resizeHandles val="exact"/>
        </dgm:presLayoutVars>
      </dgm:prSet>
      <dgm:spPr/>
    </dgm:pt>
    <dgm:pt modelId="{9CAE29F7-FC74-4BA0-8D36-CCCF8A0F2485}" type="pres">
      <dgm:prSet presAssocID="{34686853-9BBA-4E50-98CB-B09AE1BA245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7763BA77-C47F-4CE6-BC96-189249B7AB06}" type="presOf" srcId="{BC19EBF2-646E-4232-B94B-3EC90C2C0566}" destId="{62D161D5-0A89-4922-8D76-2F7F97EA40D3}" srcOrd="0" destOrd="0" presId="urn:microsoft.com/office/officeart/2005/8/layout/vList2"/>
    <dgm:cxn modelId="{076356AA-EAC0-4358-91F8-DA456CE774DD}" srcId="{BC19EBF2-646E-4232-B94B-3EC90C2C0566}" destId="{34686853-9BBA-4E50-98CB-B09AE1BA2450}" srcOrd="0" destOrd="0" parTransId="{EE35CE44-0879-4F4C-9A9D-BE783B66E30F}" sibTransId="{8EAFC7DC-E5DE-43C4-953F-A5B11EC618B7}"/>
    <dgm:cxn modelId="{32EB94E3-6106-4B7C-BE2C-A8825EA1F9E6}" type="presOf" srcId="{34686853-9BBA-4E50-98CB-B09AE1BA2450}" destId="{9CAE29F7-FC74-4BA0-8D36-CCCF8A0F2485}" srcOrd="0" destOrd="0" presId="urn:microsoft.com/office/officeart/2005/8/layout/vList2"/>
    <dgm:cxn modelId="{0BDCFD43-C873-418E-A0AE-EAC2A4F813ED}" type="presParOf" srcId="{62D161D5-0A89-4922-8D76-2F7F97EA40D3}" destId="{9CAE29F7-FC74-4BA0-8D36-CCCF8A0F248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93649-37F6-464D-BBA9-F95D79A1A373}">
      <dsp:nvSpPr>
        <dsp:cNvPr id="0" name=""/>
        <dsp:cNvSpPr/>
      </dsp:nvSpPr>
      <dsp:spPr>
        <a:xfrm>
          <a:off x="0" y="214186"/>
          <a:ext cx="10515600" cy="1292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400" b="1" kern="1200" dirty="0"/>
            <a:t>Recap: Search</a:t>
          </a:r>
        </a:p>
      </dsp:txBody>
      <dsp:txXfrm>
        <a:off x="63112" y="277298"/>
        <a:ext cx="10389376" cy="11666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E2C80E-4FE2-4078-B060-8D3374B01D7B}">
      <dsp:nvSpPr>
        <dsp:cNvPr id="0" name=""/>
        <dsp:cNvSpPr/>
      </dsp:nvSpPr>
      <dsp:spPr>
        <a:xfrm>
          <a:off x="0" y="1766"/>
          <a:ext cx="6822141" cy="13671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700" kern="1200"/>
            <a:t>Informed Search</a:t>
          </a:r>
        </a:p>
      </dsp:txBody>
      <dsp:txXfrm>
        <a:off x="66738" y="68504"/>
        <a:ext cx="6688665" cy="123366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C075A-B608-4135-A5D9-C6D5DD8DFF73}">
      <dsp:nvSpPr>
        <dsp:cNvPr id="0" name=""/>
        <dsp:cNvSpPr/>
      </dsp:nvSpPr>
      <dsp:spPr>
        <a:xfrm>
          <a:off x="0" y="0"/>
          <a:ext cx="7745977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000" kern="1200"/>
            <a:t>Search Heuristics</a:t>
          </a:r>
        </a:p>
      </dsp:txBody>
      <dsp:txXfrm>
        <a:off x="46834" y="46834"/>
        <a:ext cx="7652309" cy="86573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DD1CD4-E1AF-44D5-8605-4A82EA936A20}">
      <dsp:nvSpPr>
        <dsp:cNvPr id="0" name=""/>
        <dsp:cNvSpPr/>
      </dsp:nvSpPr>
      <dsp:spPr>
        <a:xfrm>
          <a:off x="0" y="3923"/>
          <a:ext cx="8687055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000" kern="1200"/>
            <a:t>Example: Heuristic Function</a:t>
          </a:r>
        </a:p>
      </dsp:txBody>
      <dsp:txXfrm>
        <a:off x="46834" y="50757"/>
        <a:ext cx="8593387" cy="8657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13AA1-125E-451D-B147-407043AB9713}">
      <dsp:nvSpPr>
        <dsp:cNvPr id="0" name=""/>
        <dsp:cNvSpPr/>
      </dsp:nvSpPr>
      <dsp:spPr>
        <a:xfrm>
          <a:off x="0" y="3090"/>
          <a:ext cx="7969879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300" kern="1200"/>
            <a:t>Example: Heuristic Function</a:t>
          </a:r>
        </a:p>
      </dsp:txBody>
      <dsp:txXfrm>
        <a:off x="38638" y="41728"/>
        <a:ext cx="7892603" cy="71422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E2E3AD-C1E4-408F-973A-BC2990F54BAC}">
      <dsp:nvSpPr>
        <dsp:cNvPr id="0" name=""/>
        <dsp:cNvSpPr/>
      </dsp:nvSpPr>
      <dsp:spPr>
        <a:xfrm>
          <a:off x="0" y="9979"/>
          <a:ext cx="6972836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/>
            <a:t>Greedy Search</a:t>
          </a:r>
        </a:p>
      </dsp:txBody>
      <dsp:txXfrm>
        <a:off x="44492" y="54471"/>
        <a:ext cx="6883852" cy="82244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604DF-EB5C-4A2D-A232-B55BCF81EB48}">
      <dsp:nvSpPr>
        <dsp:cNvPr id="0" name=""/>
        <dsp:cNvSpPr/>
      </dsp:nvSpPr>
      <dsp:spPr>
        <a:xfrm>
          <a:off x="0" y="5378"/>
          <a:ext cx="8211926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/>
            <a:t>Example: Heuristic Function</a:t>
          </a:r>
        </a:p>
      </dsp:txBody>
      <dsp:txXfrm>
        <a:off x="48005" y="53383"/>
        <a:ext cx="8115916" cy="88737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E43C44-D148-4B66-BCF0-1D27983DB71D}">
      <dsp:nvSpPr>
        <dsp:cNvPr id="0" name=""/>
        <dsp:cNvSpPr/>
      </dsp:nvSpPr>
      <dsp:spPr>
        <a:xfrm>
          <a:off x="0" y="4669"/>
          <a:ext cx="5739836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500" kern="1200"/>
            <a:t>Greedy Search</a:t>
          </a:r>
        </a:p>
      </dsp:txBody>
      <dsp:txXfrm>
        <a:off x="40980" y="45649"/>
        <a:ext cx="5657876" cy="7575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5361E2-6017-41BC-AF8A-F5A4EAA13494}">
      <dsp:nvSpPr>
        <dsp:cNvPr id="0" name=""/>
        <dsp:cNvSpPr/>
      </dsp:nvSpPr>
      <dsp:spPr>
        <a:xfrm>
          <a:off x="0" y="10827"/>
          <a:ext cx="722579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/>
            <a:t>Greedy Search</a:t>
          </a:r>
        </a:p>
      </dsp:txBody>
      <dsp:txXfrm>
        <a:off x="37467" y="48294"/>
        <a:ext cx="7150860" cy="69258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D2934D-DDD5-42F9-8919-CBFDA8937114}">
      <dsp:nvSpPr>
        <dsp:cNvPr id="0" name=""/>
        <dsp:cNvSpPr/>
      </dsp:nvSpPr>
      <dsp:spPr>
        <a:xfrm>
          <a:off x="0" y="9979"/>
          <a:ext cx="706194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/>
            <a:t>Informed Search</a:t>
          </a:r>
        </a:p>
      </dsp:txBody>
      <dsp:txXfrm>
        <a:off x="44492" y="54471"/>
        <a:ext cx="6972956" cy="82244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DA8174-697F-4684-84F0-636C417FF6E5}">
      <dsp:nvSpPr>
        <dsp:cNvPr id="0" name=""/>
        <dsp:cNvSpPr/>
      </dsp:nvSpPr>
      <dsp:spPr>
        <a:xfrm>
          <a:off x="0" y="6827"/>
          <a:ext cx="6941077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400" kern="1200"/>
            <a:t>Search Heuristics</a:t>
          </a:r>
        </a:p>
      </dsp:txBody>
      <dsp:txXfrm>
        <a:off x="39809" y="46636"/>
        <a:ext cx="6861459" cy="735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93649-37F6-464D-BBA9-F95D79A1A373}">
      <dsp:nvSpPr>
        <dsp:cNvPr id="0" name=""/>
        <dsp:cNvSpPr/>
      </dsp:nvSpPr>
      <dsp:spPr>
        <a:xfrm>
          <a:off x="0" y="214186"/>
          <a:ext cx="10515600" cy="1292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400" b="1" kern="1200" dirty="0"/>
            <a:t>Recap: Search</a:t>
          </a:r>
        </a:p>
      </dsp:txBody>
      <dsp:txXfrm>
        <a:off x="63112" y="277298"/>
        <a:ext cx="10389376" cy="1166626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DFCCB-5104-48C8-A8BC-EB3B3008EE0A}">
      <dsp:nvSpPr>
        <dsp:cNvPr id="0" name=""/>
        <dsp:cNvSpPr/>
      </dsp:nvSpPr>
      <dsp:spPr>
        <a:xfrm>
          <a:off x="0" y="1878"/>
          <a:ext cx="8283643" cy="1151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800" kern="1200"/>
            <a:t>Example: Heuristic Function</a:t>
          </a:r>
        </a:p>
      </dsp:txBody>
      <dsp:txXfrm>
        <a:off x="56201" y="58079"/>
        <a:ext cx="8171241" cy="103887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2295D-5D36-4AF2-AD9A-21AC29EDE1FC}">
      <dsp:nvSpPr>
        <dsp:cNvPr id="0" name=""/>
        <dsp:cNvSpPr/>
      </dsp:nvSpPr>
      <dsp:spPr>
        <a:xfrm>
          <a:off x="0" y="365"/>
          <a:ext cx="8070977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/>
            <a:t>Example: Heuristic Function</a:t>
          </a:r>
        </a:p>
      </dsp:txBody>
      <dsp:txXfrm>
        <a:off x="44492" y="44857"/>
        <a:ext cx="7981993" cy="82244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7786F0-7263-4F2F-909E-5316B5D44839}">
      <dsp:nvSpPr>
        <dsp:cNvPr id="0" name=""/>
        <dsp:cNvSpPr/>
      </dsp:nvSpPr>
      <dsp:spPr>
        <a:xfrm>
          <a:off x="0" y="776"/>
          <a:ext cx="6452883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400" kern="1200"/>
            <a:t>Greedy Search</a:t>
          </a:r>
        </a:p>
      </dsp:txBody>
      <dsp:txXfrm>
        <a:off x="51517" y="52293"/>
        <a:ext cx="6349849" cy="95230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0A1533-87BF-4FEF-895F-29D6861944C4}">
      <dsp:nvSpPr>
        <dsp:cNvPr id="0" name=""/>
        <dsp:cNvSpPr/>
      </dsp:nvSpPr>
      <dsp:spPr>
        <a:xfrm>
          <a:off x="0" y="1878"/>
          <a:ext cx="7987808" cy="11512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800" kern="1200"/>
            <a:t>Example: Heuristic Function</a:t>
          </a:r>
        </a:p>
      </dsp:txBody>
      <dsp:txXfrm>
        <a:off x="56201" y="58079"/>
        <a:ext cx="7875406" cy="103887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7C665-D565-4B01-B910-C49331E457EC}">
      <dsp:nvSpPr>
        <dsp:cNvPr id="0" name=""/>
        <dsp:cNvSpPr/>
      </dsp:nvSpPr>
      <dsp:spPr>
        <a:xfrm>
          <a:off x="0" y="1244"/>
          <a:ext cx="5179897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300" kern="1200"/>
            <a:t>Greedy Search</a:t>
          </a:r>
        </a:p>
      </dsp:txBody>
      <dsp:txXfrm>
        <a:off x="38638" y="39882"/>
        <a:ext cx="5102621" cy="714229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F279CE-31B4-4963-857B-81F4BAE4E76F}">
      <dsp:nvSpPr>
        <dsp:cNvPr id="0" name=""/>
        <dsp:cNvSpPr/>
      </dsp:nvSpPr>
      <dsp:spPr>
        <a:xfrm>
          <a:off x="0" y="10827"/>
          <a:ext cx="673975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/>
            <a:t>Greedy Search</a:t>
          </a:r>
        </a:p>
      </dsp:txBody>
      <dsp:txXfrm>
        <a:off x="37467" y="48294"/>
        <a:ext cx="6664820" cy="69258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CC8E3B-2826-472C-8B8D-E567216BBBC7}">
      <dsp:nvSpPr>
        <dsp:cNvPr id="0" name=""/>
        <dsp:cNvSpPr/>
      </dsp:nvSpPr>
      <dsp:spPr>
        <a:xfrm>
          <a:off x="0" y="0"/>
          <a:ext cx="6956612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6500" kern="1200"/>
            <a:t>A* Search</a:t>
          </a:r>
        </a:p>
      </dsp:txBody>
      <dsp:txXfrm>
        <a:off x="76105" y="76105"/>
        <a:ext cx="6804402" cy="140681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70F70-866B-44BE-946F-19CDECAF2C61}">
      <dsp:nvSpPr>
        <dsp:cNvPr id="0" name=""/>
        <dsp:cNvSpPr/>
      </dsp:nvSpPr>
      <dsp:spPr>
        <a:xfrm>
          <a:off x="0" y="6602"/>
          <a:ext cx="8847270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/>
            <a:t>Combining UCS and Greedy</a:t>
          </a:r>
        </a:p>
      </dsp:txBody>
      <dsp:txXfrm>
        <a:off x="44492" y="51094"/>
        <a:ext cx="8758286" cy="82244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D1875A-3FC5-4820-840A-A15DCD537A55}">
      <dsp:nvSpPr>
        <dsp:cNvPr id="0" name=""/>
        <dsp:cNvSpPr/>
      </dsp:nvSpPr>
      <dsp:spPr>
        <a:xfrm>
          <a:off x="0" y="1451"/>
          <a:ext cx="8343049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/>
            <a:t>When should A* terminate?</a:t>
          </a:r>
        </a:p>
      </dsp:txBody>
      <dsp:txXfrm>
        <a:off x="42151" y="43602"/>
        <a:ext cx="8258747" cy="77915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34314-6F86-46EA-9F86-0758DBCE926F}">
      <dsp:nvSpPr>
        <dsp:cNvPr id="0" name=""/>
        <dsp:cNvSpPr/>
      </dsp:nvSpPr>
      <dsp:spPr>
        <a:xfrm>
          <a:off x="0" y="8849"/>
          <a:ext cx="7085441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/>
            <a:t>Is A* Optimal?</a:t>
          </a:r>
        </a:p>
      </dsp:txBody>
      <dsp:txXfrm>
        <a:off x="43321" y="52170"/>
        <a:ext cx="6998799" cy="800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93649-37F6-464D-BBA9-F95D79A1A373}">
      <dsp:nvSpPr>
        <dsp:cNvPr id="0" name=""/>
        <dsp:cNvSpPr/>
      </dsp:nvSpPr>
      <dsp:spPr>
        <a:xfrm>
          <a:off x="0" y="214186"/>
          <a:ext cx="10515600" cy="1292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400" b="1" kern="1200" dirty="0"/>
            <a:t>Example: Pancake problem</a:t>
          </a:r>
        </a:p>
      </dsp:txBody>
      <dsp:txXfrm>
        <a:off x="63112" y="277298"/>
        <a:ext cx="10389376" cy="116662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712AB-9BEA-4396-BB9B-6DAA78F4D227}">
      <dsp:nvSpPr>
        <dsp:cNvPr id="0" name=""/>
        <dsp:cNvSpPr/>
      </dsp:nvSpPr>
      <dsp:spPr>
        <a:xfrm>
          <a:off x="0" y="2706"/>
          <a:ext cx="7428969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300" kern="1200"/>
            <a:t>Admissible Heuristics</a:t>
          </a:r>
        </a:p>
      </dsp:txBody>
      <dsp:txXfrm>
        <a:off x="38638" y="41344"/>
        <a:ext cx="7351693" cy="71422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C8DAA-4E58-4EDF-B104-A1FEB1CDE2E6}">
      <dsp:nvSpPr>
        <dsp:cNvPr id="0" name=""/>
        <dsp:cNvSpPr/>
      </dsp:nvSpPr>
      <dsp:spPr>
        <a:xfrm>
          <a:off x="0" y="4857"/>
          <a:ext cx="7117976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500" kern="1200"/>
            <a:t>Idea: Admissibility</a:t>
          </a:r>
        </a:p>
      </dsp:txBody>
      <dsp:txXfrm>
        <a:off x="52688" y="57545"/>
        <a:ext cx="7012600" cy="97394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1323F-4B21-4F52-A1C3-97F05D8A0981}">
      <dsp:nvSpPr>
        <dsp:cNvPr id="0" name=""/>
        <dsp:cNvSpPr/>
      </dsp:nvSpPr>
      <dsp:spPr>
        <a:xfrm>
          <a:off x="0" y="10225"/>
          <a:ext cx="9081247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/>
            <a:t>Admissible Heuristics</a:t>
          </a:r>
        </a:p>
      </dsp:txBody>
      <dsp:txXfrm>
        <a:off x="37467" y="47692"/>
        <a:ext cx="9006313" cy="69258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573BB-823E-4DE6-A8F1-68915F0426AA}">
      <dsp:nvSpPr>
        <dsp:cNvPr id="0" name=""/>
        <dsp:cNvSpPr/>
      </dsp:nvSpPr>
      <dsp:spPr>
        <a:xfrm>
          <a:off x="0" y="0"/>
          <a:ext cx="7939337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/>
            <a:t>Optimality of A* Tree Search</a:t>
          </a:r>
        </a:p>
      </dsp:txBody>
      <dsp:txXfrm>
        <a:off x="48005" y="48005"/>
        <a:ext cx="7843327" cy="88737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4C5DC-B70D-41CC-A87E-499D31CA93DD}">
      <dsp:nvSpPr>
        <dsp:cNvPr id="0" name=""/>
        <dsp:cNvSpPr/>
      </dsp:nvSpPr>
      <dsp:spPr>
        <a:xfrm>
          <a:off x="0" y="6759"/>
          <a:ext cx="10372163" cy="11752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900" kern="1200"/>
            <a:t>Optimality of A* Tree Search</a:t>
          </a:r>
        </a:p>
      </dsp:txBody>
      <dsp:txXfrm>
        <a:off x="57372" y="64131"/>
        <a:ext cx="10257419" cy="106052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FA4CA-1D2B-48EC-B6E0-20F726D30EAA}">
      <dsp:nvSpPr>
        <dsp:cNvPr id="0" name=""/>
        <dsp:cNvSpPr/>
      </dsp:nvSpPr>
      <dsp:spPr>
        <a:xfrm>
          <a:off x="0" y="8822"/>
          <a:ext cx="9021207" cy="8879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/>
            <a:t>Optimality of A* Tree Search: Blocking</a:t>
          </a:r>
        </a:p>
      </dsp:txBody>
      <dsp:txXfrm>
        <a:off x="43346" y="52168"/>
        <a:ext cx="8934515" cy="80125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40C17F-1306-4DD9-9FA1-A2ECC234BD33}">
      <dsp:nvSpPr>
        <dsp:cNvPr id="0" name=""/>
        <dsp:cNvSpPr/>
      </dsp:nvSpPr>
      <dsp:spPr>
        <a:xfrm>
          <a:off x="0" y="3547"/>
          <a:ext cx="9918481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/>
            <a:t>Optimality of A* Tree Search: Blocking</a:t>
          </a:r>
        </a:p>
      </dsp:txBody>
      <dsp:txXfrm>
        <a:off x="42151" y="45698"/>
        <a:ext cx="9834179" cy="77915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8DCC5-47DA-4260-9177-05FE17497FEE}">
      <dsp:nvSpPr>
        <dsp:cNvPr id="0" name=""/>
        <dsp:cNvSpPr/>
      </dsp:nvSpPr>
      <dsp:spPr>
        <a:xfrm>
          <a:off x="0" y="148812"/>
          <a:ext cx="7109012" cy="1559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6500" kern="1200"/>
            <a:t>Properties of A*</a:t>
          </a:r>
        </a:p>
      </dsp:txBody>
      <dsp:txXfrm>
        <a:off x="76105" y="224917"/>
        <a:ext cx="6956802" cy="140681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06BA73-D6B3-411A-BC9B-5EF197B11435}">
      <dsp:nvSpPr>
        <dsp:cNvPr id="0" name=""/>
        <dsp:cNvSpPr/>
      </dsp:nvSpPr>
      <dsp:spPr>
        <a:xfrm>
          <a:off x="0" y="2435"/>
          <a:ext cx="6931947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/>
            <a:t>Properties of A*</a:t>
          </a:r>
        </a:p>
      </dsp:txBody>
      <dsp:txXfrm>
        <a:off x="43321" y="45756"/>
        <a:ext cx="6845305" cy="80080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A9019A-D758-4B54-9363-12D61BDE3193}">
      <dsp:nvSpPr>
        <dsp:cNvPr id="0" name=""/>
        <dsp:cNvSpPr/>
      </dsp:nvSpPr>
      <dsp:spPr>
        <a:xfrm>
          <a:off x="0" y="4702"/>
          <a:ext cx="7405707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/>
            <a:t>UCS vs A* Contours</a:t>
          </a:r>
        </a:p>
      </dsp:txBody>
      <dsp:txXfrm>
        <a:off x="45663" y="50365"/>
        <a:ext cx="7314381" cy="8440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493649-37F6-464D-BBA9-F95D79A1A373}">
      <dsp:nvSpPr>
        <dsp:cNvPr id="0" name=""/>
        <dsp:cNvSpPr/>
      </dsp:nvSpPr>
      <dsp:spPr>
        <a:xfrm>
          <a:off x="0" y="214186"/>
          <a:ext cx="10515600" cy="12928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400" b="1" kern="1200" dirty="0"/>
            <a:t>Example: Pancake problem</a:t>
          </a:r>
        </a:p>
      </dsp:txBody>
      <dsp:txXfrm>
        <a:off x="63112" y="277298"/>
        <a:ext cx="10389376" cy="1166626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7414CA-75CB-46ED-8F0E-9DB0102F65C0}">
      <dsp:nvSpPr>
        <dsp:cNvPr id="0" name=""/>
        <dsp:cNvSpPr/>
      </dsp:nvSpPr>
      <dsp:spPr>
        <a:xfrm>
          <a:off x="0" y="69"/>
          <a:ext cx="11501718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300" kern="1200"/>
            <a:t>Comparison</a:t>
          </a:r>
        </a:p>
      </dsp:txBody>
      <dsp:txXfrm>
        <a:off x="50347" y="50416"/>
        <a:ext cx="11401024" cy="93066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AE4A75-5348-4C39-97E3-057738349C79}">
      <dsp:nvSpPr>
        <dsp:cNvPr id="0" name=""/>
        <dsp:cNvSpPr/>
      </dsp:nvSpPr>
      <dsp:spPr>
        <a:xfrm>
          <a:off x="0" y="9742"/>
          <a:ext cx="9117106" cy="10553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400" kern="1200"/>
            <a:t>A* Applications</a:t>
          </a:r>
        </a:p>
      </dsp:txBody>
      <dsp:txXfrm>
        <a:off x="51517" y="61259"/>
        <a:ext cx="9014072" cy="952306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5867D-11AB-4DB9-BDF4-A1801FF0D0E2}">
      <dsp:nvSpPr>
        <dsp:cNvPr id="0" name=""/>
        <dsp:cNvSpPr/>
      </dsp:nvSpPr>
      <dsp:spPr>
        <a:xfrm>
          <a:off x="0" y="5378"/>
          <a:ext cx="10793507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/>
            <a:t>A* Applications</a:t>
          </a:r>
        </a:p>
      </dsp:txBody>
      <dsp:txXfrm>
        <a:off x="48005" y="53383"/>
        <a:ext cx="10697497" cy="88737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83CDD-B429-404A-9DC4-06C2430B9B57}">
      <dsp:nvSpPr>
        <dsp:cNvPr id="0" name=""/>
        <dsp:cNvSpPr/>
      </dsp:nvSpPr>
      <dsp:spPr>
        <a:xfrm>
          <a:off x="0" y="8287"/>
          <a:ext cx="9762565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300" kern="1200"/>
            <a:t>Creating Heuristics</a:t>
          </a:r>
        </a:p>
      </dsp:txBody>
      <dsp:txXfrm>
        <a:off x="50347" y="58634"/>
        <a:ext cx="9661871" cy="930660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AD74F7-1269-4C73-9F6A-58C08FBBDFAF}">
      <dsp:nvSpPr>
        <dsp:cNvPr id="0" name=""/>
        <dsp:cNvSpPr/>
      </dsp:nvSpPr>
      <dsp:spPr>
        <a:xfrm>
          <a:off x="0" y="481"/>
          <a:ext cx="10406982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/>
            <a:t>Creating Admissible Heuristics</a:t>
          </a:r>
        </a:p>
      </dsp:txBody>
      <dsp:txXfrm>
        <a:off x="44492" y="44973"/>
        <a:ext cx="10317998" cy="822446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E3482C-3255-4F4E-BFFA-9AF6CCFB2A55}">
      <dsp:nvSpPr>
        <dsp:cNvPr id="0" name=""/>
        <dsp:cNvSpPr/>
      </dsp:nvSpPr>
      <dsp:spPr>
        <a:xfrm>
          <a:off x="0" y="11609"/>
          <a:ext cx="9807387" cy="8634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600" kern="1200"/>
            <a:t>Example: 8 Puzzle</a:t>
          </a:r>
        </a:p>
      </dsp:txBody>
      <dsp:txXfrm>
        <a:off x="42151" y="53760"/>
        <a:ext cx="9723085" cy="77915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D4664-EC5A-438C-B7ED-C7B8509ADE99}">
      <dsp:nvSpPr>
        <dsp:cNvPr id="0" name=""/>
        <dsp:cNvSpPr/>
      </dsp:nvSpPr>
      <dsp:spPr>
        <a:xfrm>
          <a:off x="0" y="6607"/>
          <a:ext cx="10805085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300" kern="1200"/>
            <a:t>8 Puzzle I</a:t>
          </a:r>
        </a:p>
      </dsp:txBody>
      <dsp:txXfrm>
        <a:off x="38638" y="45245"/>
        <a:ext cx="10727809" cy="714229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BF1E82-7BEC-4536-AF8E-248DECC74434}">
      <dsp:nvSpPr>
        <dsp:cNvPr id="0" name=""/>
        <dsp:cNvSpPr/>
      </dsp:nvSpPr>
      <dsp:spPr>
        <a:xfrm>
          <a:off x="0" y="8198"/>
          <a:ext cx="9556374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400" kern="1200"/>
            <a:t>8 Puzzle II</a:t>
          </a:r>
        </a:p>
      </dsp:txBody>
      <dsp:txXfrm>
        <a:off x="39809" y="48007"/>
        <a:ext cx="9476756" cy="735872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80061D-1970-42BE-83F9-9160EC9567D0}">
      <dsp:nvSpPr>
        <dsp:cNvPr id="0" name=""/>
        <dsp:cNvSpPr/>
      </dsp:nvSpPr>
      <dsp:spPr>
        <a:xfrm>
          <a:off x="0" y="1015"/>
          <a:ext cx="10971758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800" kern="1200"/>
            <a:t>8 Puzzle III</a:t>
          </a:r>
        </a:p>
      </dsp:txBody>
      <dsp:txXfrm>
        <a:off x="44492" y="45507"/>
        <a:ext cx="10882774" cy="822446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5E27D-0874-4E69-B480-E5FBFB897B0E}">
      <dsp:nvSpPr>
        <dsp:cNvPr id="0" name=""/>
        <dsp:cNvSpPr/>
      </dsp:nvSpPr>
      <dsp:spPr>
        <a:xfrm>
          <a:off x="0" y="165524"/>
          <a:ext cx="8228936" cy="13911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800" kern="1200"/>
            <a:t>Semi-Lattice of Heuristics</a:t>
          </a:r>
        </a:p>
      </dsp:txBody>
      <dsp:txXfrm>
        <a:off x="67909" y="233433"/>
        <a:ext cx="8093118" cy="12553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302E3-9DE1-4FEF-8297-677DE2C54EB7}">
      <dsp:nvSpPr>
        <dsp:cNvPr id="0" name=""/>
        <dsp:cNvSpPr/>
      </dsp:nvSpPr>
      <dsp:spPr>
        <a:xfrm>
          <a:off x="0" y="197"/>
          <a:ext cx="8437044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900" kern="1200"/>
            <a:t>Example: Pancake Problem</a:t>
          </a:r>
        </a:p>
      </dsp:txBody>
      <dsp:txXfrm>
        <a:off x="33955" y="34152"/>
        <a:ext cx="8369134" cy="627655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787D2-8E96-4B7A-878C-44BAF7413D97}">
      <dsp:nvSpPr>
        <dsp:cNvPr id="0" name=""/>
        <dsp:cNvSpPr/>
      </dsp:nvSpPr>
      <dsp:spPr>
        <a:xfrm>
          <a:off x="0" y="846"/>
          <a:ext cx="9260540" cy="10793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500" kern="1200"/>
            <a:t>Trivial Heuristics, Dominance</a:t>
          </a:r>
        </a:p>
      </dsp:txBody>
      <dsp:txXfrm>
        <a:off x="52688" y="53534"/>
        <a:ext cx="9155164" cy="973949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A39D11-C07E-4C3F-89AC-C98A8D46A7DF}">
      <dsp:nvSpPr>
        <dsp:cNvPr id="0" name=""/>
        <dsp:cNvSpPr/>
      </dsp:nvSpPr>
      <dsp:spPr>
        <a:xfrm>
          <a:off x="0" y="540"/>
          <a:ext cx="10452847" cy="11992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000" kern="1200"/>
            <a:t>Graph Search</a:t>
          </a:r>
        </a:p>
      </dsp:txBody>
      <dsp:txXfrm>
        <a:off x="58543" y="59083"/>
        <a:ext cx="10335761" cy="108216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5814E-208C-4A6C-8319-92A5781EE312}">
      <dsp:nvSpPr>
        <dsp:cNvPr id="0" name=""/>
        <dsp:cNvSpPr/>
      </dsp:nvSpPr>
      <dsp:spPr>
        <a:xfrm>
          <a:off x="0" y="8034"/>
          <a:ext cx="1113416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200" kern="1200"/>
            <a:t>Tree Search: Extra Work!</a:t>
          </a:r>
        </a:p>
      </dsp:txBody>
      <dsp:txXfrm>
        <a:off x="37467" y="45501"/>
        <a:ext cx="11059230" cy="692586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31491-9B3B-4978-9F2C-FC8F400BA912}">
      <dsp:nvSpPr>
        <dsp:cNvPr id="0" name=""/>
        <dsp:cNvSpPr/>
      </dsp:nvSpPr>
      <dsp:spPr>
        <a:xfrm>
          <a:off x="0" y="11924"/>
          <a:ext cx="10425953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300" kern="1200"/>
            <a:t>Graph Search</a:t>
          </a:r>
        </a:p>
      </dsp:txBody>
      <dsp:txXfrm>
        <a:off x="38638" y="50562"/>
        <a:ext cx="10348677" cy="714229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30A7B-73B2-4BE7-AF4F-AA95FC2B3055}">
      <dsp:nvSpPr>
        <dsp:cNvPr id="0" name=""/>
        <dsp:cNvSpPr/>
      </dsp:nvSpPr>
      <dsp:spPr>
        <a:xfrm>
          <a:off x="0" y="2138"/>
          <a:ext cx="10219765" cy="10313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300" kern="1200"/>
            <a:t>Graph Search</a:t>
          </a:r>
        </a:p>
      </dsp:txBody>
      <dsp:txXfrm>
        <a:off x="50347" y="52485"/>
        <a:ext cx="10119071" cy="93066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5C41C-53E7-4E31-A373-BE4D4DE81E38}">
      <dsp:nvSpPr>
        <dsp:cNvPr id="0" name=""/>
        <dsp:cNvSpPr/>
      </dsp:nvSpPr>
      <dsp:spPr>
        <a:xfrm>
          <a:off x="0" y="1302"/>
          <a:ext cx="9392956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/>
            <a:t>A* Graph Search Gone Wrong?</a:t>
          </a:r>
        </a:p>
      </dsp:txBody>
      <dsp:txXfrm>
        <a:off x="45663" y="46965"/>
        <a:ext cx="9301630" cy="84408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7D799-03F3-4D9E-8FF5-E0DFB92B00F1}">
      <dsp:nvSpPr>
        <dsp:cNvPr id="0" name=""/>
        <dsp:cNvSpPr/>
      </dsp:nvSpPr>
      <dsp:spPr>
        <a:xfrm>
          <a:off x="0" y="517"/>
          <a:ext cx="8245351" cy="719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000" kern="1200"/>
            <a:t>Consistency of Heuristics</a:t>
          </a:r>
        </a:p>
      </dsp:txBody>
      <dsp:txXfrm>
        <a:off x="35125" y="35642"/>
        <a:ext cx="8175101" cy="649299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A29CA-91B7-4899-8B6A-0919242BBCBC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500" kern="1200"/>
            <a:t>Optimality of A* Graph Search</a:t>
          </a:r>
        </a:p>
      </dsp:txBody>
      <dsp:txXfrm>
        <a:off x="64397" y="67590"/>
        <a:ext cx="10386806" cy="1190381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476DB4-7EEE-4504-AF22-BE7A3C526218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500" kern="1200"/>
            <a:t>Optimality of A* Graph Search</a:t>
          </a:r>
        </a:p>
      </dsp:txBody>
      <dsp:txXfrm>
        <a:off x="64397" y="67590"/>
        <a:ext cx="10386806" cy="1190381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B341AA-F8CE-433B-9703-C1282F30ECEF}">
      <dsp:nvSpPr>
        <dsp:cNvPr id="0" name=""/>
        <dsp:cNvSpPr/>
      </dsp:nvSpPr>
      <dsp:spPr>
        <a:xfrm>
          <a:off x="0" y="0"/>
          <a:ext cx="7808259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/>
            <a:t>Optimality</a:t>
          </a:r>
        </a:p>
      </dsp:txBody>
      <dsp:txXfrm>
        <a:off x="43321" y="43321"/>
        <a:ext cx="7721617" cy="8008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EA74-BDD4-4E6F-AEC2-B220E74643DD}">
      <dsp:nvSpPr>
        <dsp:cNvPr id="0" name=""/>
        <dsp:cNvSpPr/>
      </dsp:nvSpPr>
      <dsp:spPr>
        <a:xfrm>
          <a:off x="0" y="394"/>
          <a:ext cx="9672918" cy="6955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900" kern="1200"/>
            <a:t>General Tree Search</a:t>
          </a:r>
        </a:p>
      </dsp:txBody>
      <dsp:txXfrm>
        <a:off x="33955" y="34349"/>
        <a:ext cx="9605008" cy="627655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010DF1-576D-4179-A57F-7EDA29803F55}">
      <dsp:nvSpPr>
        <dsp:cNvPr id="0" name=""/>
        <dsp:cNvSpPr/>
      </dsp:nvSpPr>
      <dsp:spPr>
        <a:xfrm>
          <a:off x="0" y="3663"/>
          <a:ext cx="10183905" cy="12232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100" kern="1200"/>
            <a:t>A*: Summary</a:t>
          </a:r>
        </a:p>
      </dsp:txBody>
      <dsp:txXfrm>
        <a:off x="59713" y="63376"/>
        <a:ext cx="10064479" cy="1103809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9B0FB7-24B7-4663-86DB-60C2523F591E}">
      <dsp:nvSpPr>
        <dsp:cNvPr id="0" name=""/>
        <dsp:cNvSpPr/>
      </dsp:nvSpPr>
      <dsp:spPr>
        <a:xfrm>
          <a:off x="0" y="768"/>
          <a:ext cx="7139467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700" kern="1200"/>
            <a:t>A*: Summary</a:t>
          </a:r>
        </a:p>
      </dsp:txBody>
      <dsp:txXfrm>
        <a:off x="43321" y="44089"/>
        <a:ext cx="7052825" cy="80080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ADBC82-F3F8-49D9-94F9-572A57F008E5}">
      <dsp:nvSpPr>
        <dsp:cNvPr id="0" name=""/>
        <dsp:cNvSpPr/>
      </dsp:nvSpPr>
      <dsp:spPr>
        <a:xfrm>
          <a:off x="0" y="3686"/>
          <a:ext cx="10936941" cy="11033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600" kern="1200"/>
            <a:t>Tree Search Pseudo-Code</a:t>
          </a:r>
        </a:p>
      </dsp:txBody>
      <dsp:txXfrm>
        <a:off x="53859" y="57545"/>
        <a:ext cx="10829223" cy="995592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964A8B-78E0-450D-B8AC-2810A072C8E9}">
      <dsp:nvSpPr>
        <dsp:cNvPr id="0" name=""/>
        <dsp:cNvSpPr/>
      </dsp:nvSpPr>
      <dsp:spPr>
        <a:xfrm>
          <a:off x="0" y="7422"/>
          <a:ext cx="11214847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/>
            <a:t>Graph Search Pseudo-Code</a:t>
          </a:r>
        </a:p>
      </dsp:txBody>
      <dsp:txXfrm>
        <a:off x="45663" y="53085"/>
        <a:ext cx="11123521" cy="844089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A64CF-90B7-45C3-81FE-9DF09057E484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500" kern="1200"/>
            <a:t>Optimality of A* Graph Search</a:t>
          </a:r>
        </a:p>
      </dsp:txBody>
      <dsp:txXfrm>
        <a:off x="64397" y="67590"/>
        <a:ext cx="10386806" cy="1190381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43EADA-4252-4FCC-AE20-DBFF4F4F30ED}">
      <dsp:nvSpPr>
        <dsp:cNvPr id="0" name=""/>
        <dsp:cNvSpPr/>
      </dsp:nvSpPr>
      <dsp:spPr>
        <a:xfrm>
          <a:off x="0" y="3193"/>
          <a:ext cx="10515600" cy="13191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500" kern="1200"/>
            <a:t>Optimality of A* Graph Search</a:t>
          </a:r>
        </a:p>
      </dsp:txBody>
      <dsp:txXfrm>
        <a:off x="64397" y="67590"/>
        <a:ext cx="10386806" cy="11903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CDEA74-BDD4-4E6F-AEC2-B220E74643DD}">
      <dsp:nvSpPr>
        <dsp:cNvPr id="0" name=""/>
        <dsp:cNvSpPr/>
      </dsp:nvSpPr>
      <dsp:spPr>
        <a:xfrm>
          <a:off x="0" y="0"/>
          <a:ext cx="10450382" cy="9354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3900" kern="1200" dirty="0"/>
            <a:t>The One Queue</a:t>
          </a:r>
        </a:p>
      </dsp:txBody>
      <dsp:txXfrm>
        <a:off x="45663" y="45663"/>
        <a:ext cx="10359056" cy="8440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1C258D-1FDD-4764-A9FD-57EEB370694B}">
      <dsp:nvSpPr>
        <dsp:cNvPr id="0" name=""/>
        <dsp:cNvSpPr/>
      </dsp:nvSpPr>
      <dsp:spPr>
        <a:xfrm>
          <a:off x="0" y="7930"/>
          <a:ext cx="8130989" cy="12472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marL="0" lvl="0" indent="0" algn="l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5200" kern="1200"/>
            <a:t>Uninformed Search</a:t>
          </a:r>
        </a:p>
      </dsp:txBody>
      <dsp:txXfrm>
        <a:off x="60884" y="68814"/>
        <a:ext cx="8009221" cy="11254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E29F7-FC74-4BA0-8D36-CCCF8A0F2485}">
      <dsp:nvSpPr>
        <dsp:cNvPr id="0" name=""/>
        <dsp:cNvSpPr/>
      </dsp:nvSpPr>
      <dsp:spPr>
        <a:xfrm>
          <a:off x="0" y="4306"/>
          <a:ext cx="7786632" cy="9833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4100" kern="1200"/>
            <a:t>Uniform Cost Search</a:t>
          </a:r>
        </a:p>
      </dsp:txBody>
      <dsp:txXfrm>
        <a:off x="48005" y="52311"/>
        <a:ext cx="7690622" cy="887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8AEF5-DAFD-E817-6744-30CAD4245E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0093E-2F01-505E-8E46-5BA3255EC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C9FBF-318B-7C59-C9F7-F21FC134F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F590C-35AC-6361-DDE8-B42241F63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AC52-44E8-B744-2CE2-63AE0C58F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930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8A17B-8D5A-A87E-2121-28C98A67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43DEA-1658-90CB-F0AB-97D6F351F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F2C614-F832-AC51-9760-3077CE01B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8BB879-9E5B-6760-BFCD-04CF4D24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C790C-E7A8-5555-A6A7-BDA475308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27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23C396-FEB9-287C-E437-EC938E506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995A1-BBAE-4498-B5F6-B62D4ADD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316FA-84FA-6638-344C-3D4A50B3B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0F7C1-9E20-2E87-9B93-4F9880DC0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4B1BF-E6FD-1FB0-E191-226B1B0E8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122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" y="1031366"/>
            <a:ext cx="12191618" cy="6096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80" y="1031366"/>
            <a:ext cx="12192000" cy="60960"/>
          </a:xfrm>
          <a:custGeom>
            <a:avLst/>
            <a:gdLst/>
            <a:ahLst/>
            <a:cxnLst/>
            <a:rect l="l" t="t" r="r" b="b"/>
            <a:pathLst>
              <a:path w="12192000" h="60959">
                <a:moveTo>
                  <a:pt x="0" y="0"/>
                </a:moveTo>
                <a:lnTo>
                  <a:pt x="12192000" y="0"/>
                </a:lnTo>
                <a:lnTo>
                  <a:pt x="12192000" y="60960"/>
                </a:lnTo>
                <a:lnTo>
                  <a:pt x="0" y="60960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747590" y="3802360"/>
            <a:ext cx="7216775" cy="2675255"/>
          </a:xfrm>
          <a:custGeom>
            <a:avLst/>
            <a:gdLst/>
            <a:ahLst/>
            <a:cxnLst/>
            <a:rect l="l" t="t" r="r" b="b"/>
            <a:pathLst>
              <a:path w="7216775" h="2675254">
                <a:moveTo>
                  <a:pt x="662990" y="1087526"/>
                </a:moveTo>
                <a:lnTo>
                  <a:pt x="666433" y="1040608"/>
                </a:lnTo>
                <a:lnTo>
                  <a:pt x="676433" y="995828"/>
                </a:lnTo>
                <a:lnTo>
                  <a:pt x="692500" y="953677"/>
                </a:lnTo>
                <a:lnTo>
                  <a:pt x="714142" y="914644"/>
                </a:lnTo>
                <a:lnTo>
                  <a:pt x="740868" y="879223"/>
                </a:lnTo>
                <a:lnTo>
                  <a:pt x="772188" y="847904"/>
                </a:lnTo>
                <a:lnTo>
                  <a:pt x="807609" y="821177"/>
                </a:lnTo>
                <a:lnTo>
                  <a:pt x="846641" y="799535"/>
                </a:lnTo>
                <a:lnTo>
                  <a:pt x="888793" y="783469"/>
                </a:lnTo>
                <a:lnTo>
                  <a:pt x="933573" y="773468"/>
                </a:lnTo>
                <a:lnTo>
                  <a:pt x="980490" y="770026"/>
                </a:lnTo>
                <a:lnTo>
                  <a:pt x="1755190" y="770026"/>
                </a:lnTo>
                <a:lnTo>
                  <a:pt x="0" y="0"/>
                </a:lnTo>
                <a:lnTo>
                  <a:pt x="3393490" y="770026"/>
                </a:lnTo>
                <a:lnTo>
                  <a:pt x="6898690" y="770026"/>
                </a:lnTo>
                <a:lnTo>
                  <a:pt x="6945608" y="773468"/>
                </a:lnTo>
                <a:lnTo>
                  <a:pt x="6990388" y="783469"/>
                </a:lnTo>
                <a:lnTo>
                  <a:pt x="7032540" y="799535"/>
                </a:lnTo>
                <a:lnTo>
                  <a:pt x="7071572" y="821177"/>
                </a:lnTo>
                <a:lnTo>
                  <a:pt x="7106993" y="847904"/>
                </a:lnTo>
                <a:lnTo>
                  <a:pt x="7138312" y="879223"/>
                </a:lnTo>
                <a:lnTo>
                  <a:pt x="7165039" y="914644"/>
                </a:lnTo>
                <a:lnTo>
                  <a:pt x="7186681" y="953677"/>
                </a:lnTo>
                <a:lnTo>
                  <a:pt x="7202748" y="995828"/>
                </a:lnTo>
                <a:lnTo>
                  <a:pt x="7212748" y="1040608"/>
                </a:lnTo>
                <a:lnTo>
                  <a:pt x="7216190" y="1087526"/>
                </a:lnTo>
                <a:lnTo>
                  <a:pt x="7216190" y="1563763"/>
                </a:lnTo>
                <a:lnTo>
                  <a:pt x="7216190" y="2357513"/>
                </a:lnTo>
                <a:lnTo>
                  <a:pt x="7212748" y="2404431"/>
                </a:lnTo>
                <a:lnTo>
                  <a:pt x="7202748" y="2449212"/>
                </a:lnTo>
                <a:lnTo>
                  <a:pt x="7186681" y="2491365"/>
                </a:lnTo>
                <a:lnTo>
                  <a:pt x="7165039" y="2530398"/>
                </a:lnTo>
                <a:lnTo>
                  <a:pt x="7138312" y="2565821"/>
                </a:lnTo>
                <a:lnTo>
                  <a:pt x="7106993" y="2597143"/>
                </a:lnTo>
                <a:lnTo>
                  <a:pt x="7071572" y="2623870"/>
                </a:lnTo>
                <a:lnTo>
                  <a:pt x="7032540" y="2645514"/>
                </a:lnTo>
                <a:lnTo>
                  <a:pt x="6990388" y="2661582"/>
                </a:lnTo>
                <a:lnTo>
                  <a:pt x="6945608" y="2671583"/>
                </a:lnTo>
                <a:lnTo>
                  <a:pt x="6898690" y="2675026"/>
                </a:lnTo>
                <a:lnTo>
                  <a:pt x="3393490" y="2675026"/>
                </a:lnTo>
                <a:lnTo>
                  <a:pt x="1755190" y="2675026"/>
                </a:lnTo>
                <a:lnTo>
                  <a:pt x="980490" y="2675026"/>
                </a:lnTo>
                <a:lnTo>
                  <a:pt x="933573" y="2671583"/>
                </a:lnTo>
                <a:lnTo>
                  <a:pt x="888793" y="2661582"/>
                </a:lnTo>
                <a:lnTo>
                  <a:pt x="846641" y="2645514"/>
                </a:lnTo>
                <a:lnTo>
                  <a:pt x="807609" y="2623870"/>
                </a:lnTo>
                <a:lnTo>
                  <a:pt x="772188" y="2597143"/>
                </a:lnTo>
                <a:lnTo>
                  <a:pt x="740868" y="2565821"/>
                </a:lnTo>
                <a:lnTo>
                  <a:pt x="714142" y="2530398"/>
                </a:lnTo>
                <a:lnTo>
                  <a:pt x="692500" y="2491365"/>
                </a:lnTo>
                <a:lnTo>
                  <a:pt x="676433" y="2449212"/>
                </a:lnTo>
                <a:lnTo>
                  <a:pt x="666433" y="2404431"/>
                </a:lnTo>
                <a:lnTo>
                  <a:pt x="662990" y="2357513"/>
                </a:lnTo>
                <a:lnTo>
                  <a:pt x="662990" y="1563763"/>
                </a:lnTo>
                <a:lnTo>
                  <a:pt x="662990" y="1087513"/>
                </a:lnTo>
                <a:close/>
              </a:path>
            </a:pathLst>
          </a:custGeom>
          <a:ln w="25146">
            <a:solidFill>
              <a:srgbClr val="8181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2/26/2025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6652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30F9-6EE4-59E8-4743-63D3B5E0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B4AA0-55AF-32D5-3C7E-30236C2C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22439-5012-44F1-EC9E-0C9EE84E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36DCE-A5BA-E722-8287-D54D3C33C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AEEB2-8CE9-E252-8FAC-8E22F23E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05081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F978-8A19-18F2-0011-BE8C4983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1EDC1-FCC2-1D50-4C34-F02DB63C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25C3-822E-8838-FA11-35CAE7FDD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BF102-FBA7-D0A0-C8FE-F0E0D72F0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063E5-55E6-27D0-D97B-2F750A83B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8483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248B-4335-D8C3-435C-493AC12D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8626D-199C-502D-4D8C-7A770631D7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08346-F3B9-7451-8987-EFF60B8C8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EFAB7-2EC7-C3AB-03FD-8DFCECAF8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0C5CD-81C7-82B8-0E77-0CFF178C6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F45D7-7A78-1C93-E614-8DFC0B5A4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18972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79A5-F021-A9E0-1756-6B101D9E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59B86-FCBE-58B9-553C-63D8732D9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068398-A547-605A-BCEA-C262BC481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345B5-ADDF-3962-F91F-537601E0D2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B39A2A-68C9-6FC5-EE68-102FB45E0C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495CD3-79EC-C699-C09A-FA5B201A8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E1312-C6CD-ECC8-23E9-ABA9285C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3C641-4117-948B-6614-F52225CEC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2039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8812B-84A5-78BA-C3C8-8C955A9E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9B5B7E-E28E-7462-94CC-50D6F022E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FE06A-55D3-E28C-3E1B-9A3B197E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E495F-E5DE-929C-2FA4-2CC18A0FF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4993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A1C8A5-9086-DD5D-32C7-24EF3E17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19797C-E5CC-7F12-01F3-5A2C466E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5463A-B9B1-51B5-94D7-77BE5307A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5719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F72BE-FF6C-B348-EC85-9B53359D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F8AB0-6AD5-A12E-209D-B13C4BB94B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869EA3-68D8-7B40-44BF-924DE49B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87896-5C6D-9AF6-3EE5-81AB81B2B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C14C0-BFAD-BB2F-1C7E-D52B91156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9D44D9-36C8-5F8F-3B6B-1BB6AC12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114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1C8AD-72A5-AE29-7276-5A9D3489F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5B2A6-90D0-BE34-BAFC-DB60A7CF74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3BBC54-0F64-7FBD-EC3D-848C0C0862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E2D13-895D-E9F9-0426-52B488F6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B57E9E-CE21-96F7-3549-DD709D5E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E0692-B5A4-46ED-4EB1-3893ACF34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0022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A43F18-D1C4-BBF0-C7E0-1136D84F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8A946-25C7-B2C3-2946-CD63242E9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8DBBB-04C6-391D-47D8-592B6C187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6B62F-CF77-46A6-A3C5-5135EBEFE6FB}" type="datetimeFigureOut">
              <a:rPr lang="en-MY" smtClean="0"/>
              <a:t>26/2/2025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9AB2D-8459-BFE6-D73E-CD1523E92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8830F-8326-9178-1B16-CBF6485A4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675FB-FD3A-4935-9AFE-01305D00669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55205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6.xml"/><Relationship Id="rId5" Type="http://schemas.openxmlformats.org/officeDocument/2006/relationships/diagramColors" Target="../diagrams/colors56.xml"/><Relationship Id="rId4" Type="http://schemas.openxmlformats.org/officeDocument/2006/relationships/diagramQuickStyle" Target="../diagrams/quickStyle5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7" Type="http://schemas.openxmlformats.org/officeDocument/2006/relationships/image" Target="../media/image96.png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10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86.png"/><Relationship Id="rId7" Type="http://schemas.openxmlformats.org/officeDocument/2006/relationships/diagramColors" Target="../diagrams/colors58.xml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8.xml"/><Relationship Id="rId11" Type="http://schemas.openxmlformats.org/officeDocument/2006/relationships/image" Target="../media/image49.png"/><Relationship Id="rId5" Type="http://schemas.openxmlformats.org/officeDocument/2006/relationships/diagramLayout" Target="../diagrams/layout58.xml"/><Relationship Id="rId10" Type="http://schemas.openxmlformats.org/officeDocument/2006/relationships/image" Target="../media/image138.png"/><Relationship Id="rId4" Type="http://schemas.openxmlformats.org/officeDocument/2006/relationships/diagramData" Target="../diagrams/data58.xml"/><Relationship Id="rId9" Type="http://schemas.openxmlformats.org/officeDocument/2006/relationships/image" Target="../media/image7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7" Type="http://schemas.openxmlformats.org/officeDocument/2006/relationships/image" Target="../media/image96.png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0.xml"/><Relationship Id="rId7" Type="http://schemas.openxmlformats.org/officeDocument/2006/relationships/image" Target="../media/image139.pn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0.xml"/><Relationship Id="rId5" Type="http://schemas.openxmlformats.org/officeDocument/2006/relationships/diagramColors" Target="../diagrams/colors60.xml"/><Relationship Id="rId4" Type="http://schemas.openxmlformats.org/officeDocument/2006/relationships/diagramQuickStyle" Target="../diagrams/quickStyle6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7" Type="http://schemas.openxmlformats.org/officeDocument/2006/relationships/image" Target="../media/image140.jpg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7" Type="http://schemas.openxmlformats.org/officeDocument/2006/relationships/image" Target="../media/image141.jpg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7" Type="http://schemas.openxmlformats.org/officeDocument/2006/relationships/image" Target="../media/image142.jpg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10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6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10" Type="http://schemas.openxmlformats.org/officeDocument/2006/relationships/image" Target="../media/image73.png"/><Relationship Id="rId4" Type="http://schemas.openxmlformats.org/officeDocument/2006/relationships/diagramData" Target="../diagrams/data64.xml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45.png"/><Relationship Id="rId3" Type="http://schemas.openxmlformats.org/officeDocument/2006/relationships/diagramLayout" Target="../diagrams/layout65.xml"/><Relationship Id="rId7" Type="http://schemas.openxmlformats.org/officeDocument/2006/relationships/image" Target="../media/image103.png"/><Relationship Id="rId12" Type="http://schemas.openxmlformats.org/officeDocument/2006/relationships/image" Target="../media/image144.png"/><Relationship Id="rId17" Type="http://schemas.openxmlformats.org/officeDocument/2006/relationships/image" Target="../media/image148.png"/><Relationship Id="rId2" Type="http://schemas.openxmlformats.org/officeDocument/2006/relationships/diagramData" Target="../diagrams/data65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11" Type="http://schemas.openxmlformats.org/officeDocument/2006/relationships/image" Target="../media/image106.png"/><Relationship Id="rId5" Type="http://schemas.openxmlformats.org/officeDocument/2006/relationships/diagramColors" Target="../diagrams/colors65.xml"/><Relationship Id="rId15" Type="http://schemas.openxmlformats.org/officeDocument/2006/relationships/image" Target="../media/image147.png"/><Relationship Id="rId10" Type="http://schemas.openxmlformats.org/officeDocument/2006/relationships/image" Target="../media/image143.png"/><Relationship Id="rId4" Type="http://schemas.openxmlformats.org/officeDocument/2006/relationships/diagramQuickStyle" Target="../diagrams/quickStyle65.xml"/><Relationship Id="rId9" Type="http://schemas.openxmlformats.org/officeDocument/2006/relationships/image" Target="../media/image38.png"/><Relationship Id="rId14" Type="http://schemas.openxmlformats.org/officeDocument/2006/relationships/image" Target="../media/image1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6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diagramLayout" Target="../diagrams/layout4.xml"/><Relationship Id="rId7" Type="http://schemas.openxmlformats.org/officeDocument/2006/relationships/image" Target="../media/image67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7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9.xml"/><Relationship Id="rId12" Type="http://schemas.openxmlformats.org/officeDocument/2006/relationships/image" Target="../media/image7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11" Type="http://schemas.openxmlformats.org/officeDocument/2006/relationships/image" Target="../media/image72.png"/><Relationship Id="rId5" Type="http://schemas.openxmlformats.org/officeDocument/2006/relationships/diagramLayout" Target="../diagrams/layout9.xml"/><Relationship Id="rId10" Type="http://schemas.openxmlformats.org/officeDocument/2006/relationships/image" Target="../media/image71.png"/><Relationship Id="rId4" Type="http://schemas.openxmlformats.org/officeDocument/2006/relationships/diagramData" Target="../diagrams/data9.xml"/><Relationship Id="rId9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7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7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78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79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7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microsoft.com/office/2007/relationships/diagramDrawing" Target="../diagrams/drawing16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diagramColors" Target="../diagrams/colors16.xml"/><Relationship Id="rId5" Type="http://schemas.openxmlformats.org/officeDocument/2006/relationships/image" Target="../media/image83.png"/><Relationship Id="rId10" Type="http://schemas.openxmlformats.org/officeDocument/2006/relationships/diagramQuickStyle" Target="../diagrams/quickStyle16.xml"/><Relationship Id="rId4" Type="http://schemas.openxmlformats.org/officeDocument/2006/relationships/image" Target="../media/image82.png"/><Relationship Id="rId9" Type="http://schemas.openxmlformats.org/officeDocument/2006/relationships/diagramLayout" Target="../diagrams/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49.png"/><Relationship Id="rId5" Type="http://schemas.openxmlformats.org/officeDocument/2006/relationships/diagramQuickStyle" Target="../diagrams/quickStyle17.xml"/><Relationship Id="rId10" Type="http://schemas.openxmlformats.org/officeDocument/2006/relationships/image" Target="../media/image73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7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75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9" Type="http://schemas.openxmlformats.org/officeDocument/2006/relationships/image" Target="../media/image7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7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79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78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microsoft.com/office/2007/relationships/diagramDrawing" Target="../diagrams/drawing24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diagramColors" Target="../diagrams/colors24.xml"/><Relationship Id="rId5" Type="http://schemas.openxmlformats.org/officeDocument/2006/relationships/image" Target="../media/image83.png"/><Relationship Id="rId10" Type="http://schemas.openxmlformats.org/officeDocument/2006/relationships/diagramQuickStyle" Target="../diagrams/quickStyle24.xml"/><Relationship Id="rId4" Type="http://schemas.openxmlformats.org/officeDocument/2006/relationships/image" Target="../media/image82.png"/><Relationship Id="rId9" Type="http://schemas.openxmlformats.org/officeDocument/2006/relationships/diagramLayout" Target="../diagrams/layout2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49.png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73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diagramLayout" Target="../diagrams/layout26.xml"/><Relationship Id="rId7" Type="http://schemas.openxmlformats.org/officeDocument/2006/relationships/image" Target="../media/image89.jp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6.xml"/><Relationship Id="rId5" Type="http://schemas.openxmlformats.org/officeDocument/2006/relationships/diagramColors" Target="../diagrams/colors26.xml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91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7" Type="http://schemas.openxmlformats.org/officeDocument/2006/relationships/image" Target="../media/image92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diagramLayout" Target="../diagrams/layout31.xml"/><Relationship Id="rId7" Type="http://schemas.openxmlformats.org/officeDocument/2006/relationships/image" Target="../media/image93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diagramLayout" Target="../diagrams/layout32.xml"/><Relationship Id="rId7" Type="http://schemas.openxmlformats.org/officeDocument/2006/relationships/image" Target="../media/image94.jp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Relationship Id="rId9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7" Type="http://schemas.openxmlformats.org/officeDocument/2006/relationships/image" Target="../media/image96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diagramLayout" Target="../diagrams/layout34.xml"/><Relationship Id="rId7" Type="http://schemas.openxmlformats.org/officeDocument/2006/relationships/image" Target="../media/image4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11" Type="http://schemas.openxmlformats.org/officeDocument/2006/relationships/image" Target="../media/image100.png"/><Relationship Id="rId5" Type="http://schemas.openxmlformats.org/officeDocument/2006/relationships/diagramColors" Target="../diagrams/colors34.xml"/><Relationship Id="rId10" Type="http://schemas.openxmlformats.org/officeDocument/2006/relationships/image" Target="../media/image99.png"/><Relationship Id="rId4" Type="http://schemas.openxmlformats.org/officeDocument/2006/relationships/diagramQuickStyle" Target="../diagrams/quickStyle34.xml"/><Relationship Id="rId9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0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12" Type="http://schemas.openxmlformats.org/officeDocument/2006/relationships/image" Target="../media/image10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3.png"/><Relationship Id="rId11" Type="http://schemas.openxmlformats.org/officeDocument/2006/relationships/image" Target="../media/image99.png"/><Relationship Id="rId5" Type="http://schemas.openxmlformats.org/officeDocument/2006/relationships/image" Target="../media/image43.png"/><Relationship Id="rId10" Type="http://schemas.openxmlformats.org/officeDocument/2006/relationships/image" Target="../media/image106.png"/><Relationship Id="rId4" Type="http://schemas.openxmlformats.org/officeDocument/2006/relationships/image" Target="../media/image49.png"/><Relationship Id="rId9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38.png"/><Relationship Id="rId3" Type="http://schemas.openxmlformats.org/officeDocument/2006/relationships/diagramLayout" Target="../diagrams/layout35.xml"/><Relationship Id="rId7" Type="http://schemas.openxmlformats.org/officeDocument/2006/relationships/image" Target="../media/image108.png"/><Relationship Id="rId12" Type="http://schemas.openxmlformats.org/officeDocument/2006/relationships/image" Target="../media/image104.png"/><Relationship Id="rId17" Type="http://schemas.openxmlformats.org/officeDocument/2006/relationships/image" Target="../media/image100.png"/><Relationship Id="rId2" Type="http://schemas.openxmlformats.org/officeDocument/2006/relationships/diagramData" Target="../diagrams/data35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11" Type="http://schemas.openxmlformats.org/officeDocument/2006/relationships/image" Target="../media/image103.png"/><Relationship Id="rId5" Type="http://schemas.openxmlformats.org/officeDocument/2006/relationships/diagramColors" Target="../diagrams/colors35.xml"/><Relationship Id="rId15" Type="http://schemas.openxmlformats.org/officeDocument/2006/relationships/image" Target="../media/image106.png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35.xml"/><Relationship Id="rId9" Type="http://schemas.openxmlformats.org/officeDocument/2006/relationships/image" Target="../media/image49.png"/><Relationship Id="rId14" Type="http://schemas.openxmlformats.org/officeDocument/2006/relationships/image" Target="../media/image10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05.png"/><Relationship Id="rId3" Type="http://schemas.openxmlformats.org/officeDocument/2006/relationships/diagramLayout" Target="../diagrams/layout36.xml"/><Relationship Id="rId7" Type="http://schemas.openxmlformats.org/officeDocument/2006/relationships/image" Target="../media/image110.jpg"/><Relationship Id="rId12" Type="http://schemas.openxmlformats.org/officeDocument/2006/relationships/image" Target="../media/image38.png"/><Relationship Id="rId2" Type="http://schemas.openxmlformats.org/officeDocument/2006/relationships/diagramData" Target="../diagrams/data36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11" Type="http://schemas.openxmlformats.org/officeDocument/2006/relationships/image" Target="../media/image104.png"/><Relationship Id="rId5" Type="http://schemas.openxmlformats.org/officeDocument/2006/relationships/diagramColors" Target="../diagrams/colors36.xml"/><Relationship Id="rId1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diagramQuickStyle" Target="../diagrams/quickStyle36.xml"/><Relationship Id="rId9" Type="http://schemas.openxmlformats.org/officeDocument/2006/relationships/image" Target="../media/image43.png"/><Relationship Id="rId1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Layout" Target="../diagrams/layout38.xml"/><Relationship Id="rId7" Type="http://schemas.openxmlformats.org/officeDocument/2006/relationships/image" Target="../media/image87.png"/><Relationship Id="rId12" Type="http://schemas.openxmlformats.org/officeDocument/2006/relationships/image" Target="../media/image72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11" Type="http://schemas.openxmlformats.org/officeDocument/2006/relationships/image" Target="../media/image111.png"/><Relationship Id="rId5" Type="http://schemas.openxmlformats.org/officeDocument/2006/relationships/diagramColors" Target="../diagrams/colors38.xml"/><Relationship Id="rId10" Type="http://schemas.openxmlformats.org/officeDocument/2006/relationships/image" Target="../media/image49.png"/><Relationship Id="rId4" Type="http://schemas.openxmlformats.org/officeDocument/2006/relationships/diagramQuickStyle" Target="../diagrams/quickStyle38.xml"/><Relationship Id="rId9" Type="http://schemas.openxmlformats.org/officeDocument/2006/relationships/image" Target="../media/image4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10" Type="http://schemas.openxmlformats.org/officeDocument/2006/relationships/image" Target="../media/image113.png"/><Relationship Id="rId4" Type="http://schemas.openxmlformats.org/officeDocument/2006/relationships/diagramLayout" Target="../diagrams/layout39.xml"/><Relationship Id="rId9" Type="http://schemas.openxmlformats.org/officeDocument/2006/relationships/image" Target="../media/image11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diagramLayout" Target="../diagrams/layout40.xml"/><Relationship Id="rId7" Type="http://schemas.openxmlformats.org/officeDocument/2006/relationships/image" Target="../media/image114.jp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Relationship Id="rId9" Type="http://schemas.openxmlformats.org/officeDocument/2006/relationships/image" Target="../media/image116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117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7" Type="http://schemas.openxmlformats.org/officeDocument/2006/relationships/image" Target="../media/image117.pn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7" Type="http://schemas.openxmlformats.org/officeDocument/2006/relationships/image" Target="../media/image118.png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diagramLayout" Target="../diagrams/layout44.xml"/><Relationship Id="rId7" Type="http://schemas.openxmlformats.org/officeDocument/2006/relationships/image" Target="../media/image75.pn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diagramLayout" Target="../diagrams/layout45.xml"/><Relationship Id="rId7" Type="http://schemas.openxmlformats.org/officeDocument/2006/relationships/image" Target="../media/image120.png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Relationship Id="rId9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diagramLayout" Target="../diagrams/layout46.xml"/><Relationship Id="rId7" Type="http://schemas.openxmlformats.org/officeDocument/2006/relationships/image" Target="../media/image123.pn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7" Type="http://schemas.openxmlformats.org/officeDocument/2006/relationships/image" Target="../media/image124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7" Type="http://schemas.openxmlformats.org/officeDocument/2006/relationships/image" Target="../media/image125.pn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diagramLayout" Target="../diagrams/layout50.xml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0.xml"/><Relationship Id="rId11" Type="http://schemas.openxmlformats.org/officeDocument/2006/relationships/image" Target="../media/image130.png"/><Relationship Id="rId5" Type="http://schemas.openxmlformats.org/officeDocument/2006/relationships/diagramColors" Target="../diagrams/colors50.xml"/><Relationship Id="rId10" Type="http://schemas.openxmlformats.org/officeDocument/2006/relationships/image" Target="../media/image129.png"/><Relationship Id="rId4" Type="http://schemas.openxmlformats.org/officeDocument/2006/relationships/diagramQuickStyle" Target="../diagrams/quickStyle50.xml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7" Type="http://schemas.openxmlformats.org/officeDocument/2006/relationships/image" Target="../media/image134.png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diagramLayout" Target="../diagrams/layout52.xml"/><Relationship Id="rId7" Type="http://schemas.openxmlformats.org/officeDocument/2006/relationships/image" Target="../media/image135.pn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2248" y="1198626"/>
            <a:ext cx="82048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1F3863"/>
                </a:solidFill>
              </a:rPr>
              <a:t>CS860:</a:t>
            </a:r>
            <a:r>
              <a:rPr sz="4800" spc="-335" dirty="0">
                <a:solidFill>
                  <a:srgbClr val="1F3863"/>
                </a:solidFill>
              </a:rPr>
              <a:t> </a:t>
            </a:r>
            <a:r>
              <a:rPr sz="4800" dirty="0">
                <a:solidFill>
                  <a:srgbClr val="1F3863"/>
                </a:solidFill>
              </a:rPr>
              <a:t>Artificial</a:t>
            </a:r>
            <a:r>
              <a:rPr sz="4800" spc="-215" dirty="0">
                <a:solidFill>
                  <a:srgbClr val="1F3863"/>
                </a:solidFill>
              </a:rPr>
              <a:t> </a:t>
            </a:r>
            <a:r>
              <a:rPr sz="4800" spc="-10" dirty="0">
                <a:solidFill>
                  <a:srgbClr val="1F3863"/>
                </a:solidFill>
              </a:rPr>
              <a:t>Intelligence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2004695" y="1884426"/>
            <a:ext cx="8181340" cy="64135"/>
          </a:xfrm>
          <a:custGeom>
            <a:avLst/>
            <a:gdLst/>
            <a:ahLst/>
            <a:cxnLst/>
            <a:rect l="l" t="t" r="r" b="b"/>
            <a:pathLst>
              <a:path w="8181340" h="64135">
                <a:moveTo>
                  <a:pt x="8180832" y="0"/>
                </a:moveTo>
                <a:lnTo>
                  <a:pt x="0" y="0"/>
                </a:lnTo>
                <a:lnTo>
                  <a:pt x="0" y="64008"/>
                </a:lnTo>
                <a:lnTo>
                  <a:pt x="8180832" y="64008"/>
                </a:lnTo>
                <a:lnTo>
                  <a:pt x="8180832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289878" y="4341494"/>
            <a:ext cx="7658100" cy="19575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3845" marR="5080" indent="-271780">
              <a:lnSpc>
                <a:spcPct val="155400"/>
              </a:lnSpc>
              <a:spcBef>
                <a:spcPts val="105"/>
              </a:spcBef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Lecture</a:t>
            </a:r>
            <a:r>
              <a:rPr sz="2800" b="1" spc="-6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sz="2800"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spc="-7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sz="2800" b="1" spc="-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Problem-solving by search,</a:t>
            </a:r>
          </a:p>
          <a:p>
            <a:pPr marL="283845" marR="5080" indent="-271780">
              <a:lnSpc>
                <a:spcPct val="155400"/>
              </a:lnSpc>
              <a:spcBef>
                <a:spcPts val="105"/>
              </a:spcBef>
            </a:pPr>
            <a:r>
              <a:rPr lang="en-US" sz="2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uninformed search, A* search and Heuristics</a:t>
            </a:r>
          </a:p>
          <a:p>
            <a:pPr marL="283845" marR="5080" indent="-271780">
              <a:lnSpc>
                <a:spcPct val="155400"/>
              </a:lnSpc>
              <a:spcBef>
                <a:spcPts val="105"/>
              </a:spcBef>
            </a:pP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Instructor:</a:t>
            </a:r>
            <a:r>
              <a:rPr sz="2800" b="1" spc="-13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b="1" dirty="0">
                <a:latin typeface="Arial" panose="020B0604020202020204" pitchFamily="34" charset="0"/>
                <a:cs typeface="Arial" panose="020B0604020202020204" pitchFamily="34" charset="0"/>
              </a:rPr>
              <a:t>Dr.</a:t>
            </a:r>
            <a:r>
              <a:rPr sz="2800" b="1" spc="-1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2800" b="1" dirty="0">
                <a:latin typeface="Arial" panose="020B0604020202020204" pitchFamily="34" charset="0"/>
                <a:cs typeface="Arial" panose="020B0604020202020204" pitchFamily="34" charset="0"/>
              </a:rPr>
              <a:t>Soyiba Jawed</a:t>
            </a:r>
            <a:endParaRPr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8643" y="2327235"/>
            <a:ext cx="4760571" cy="201425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07008" y="3493009"/>
            <a:ext cx="9855200" cy="3073400"/>
            <a:chOff x="1207008" y="3493009"/>
            <a:chExt cx="9855200" cy="3073400"/>
          </a:xfrm>
        </p:grpSpPr>
        <p:sp>
          <p:nvSpPr>
            <p:cNvPr id="3" name="object 3"/>
            <p:cNvSpPr/>
            <p:nvPr/>
          </p:nvSpPr>
          <p:spPr>
            <a:xfrm>
              <a:off x="1219581" y="3505582"/>
              <a:ext cx="9829800" cy="3048000"/>
            </a:xfrm>
            <a:custGeom>
              <a:avLst/>
              <a:gdLst/>
              <a:ahLst/>
              <a:cxnLst/>
              <a:rect l="l" t="t" r="r" b="b"/>
              <a:pathLst>
                <a:path w="9829800" h="3048000">
                  <a:moveTo>
                    <a:pt x="9321787" y="0"/>
                  </a:moveTo>
                  <a:lnTo>
                    <a:pt x="508012" y="0"/>
                  </a:lnTo>
                  <a:lnTo>
                    <a:pt x="459087" y="2325"/>
                  </a:lnTo>
                  <a:lnTo>
                    <a:pt x="411478" y="9160"/>
                  </a:lnTo>
                  <a:lnTo>
                    <a:pt x="365397" y="20291"/>
                  </a:lnTo>
                  <a:lnTo>
                    <a:pt x="321058" y="35505"/>
                  </a:lnTo>
                  <a:lnTo>
                    <a:pt x="278674" y="54590"/>
                  </a:lnTo>
                  <a:lnTo>
                    <a:pt x="238456" y="77332"/>
                  </a:lnTo>
                  <a:lnTo>
                    <a:pt x="200619" y="103519"/>
                  </a:lnTo>
                  <a:lnTo>
                    <a:pt x="165376" y="132938"/>
                  </a:lnTo>
                  <a:lnTo>
                    <a:pt x="132938" y="165376"/>
                  </a:lnTo>
                  <a:lnTo>
                    <a:pt x="103519" y="200619"/>
                  </a:lnTo>
                  <a:lnTo>
                    <a:pt x="77332" y="238456"/>
                  </a:lnTo>
                  <a:lnTo>
                    <a:pt x="54590" y="278674"/>
                  </a:lnTo>
                  <a:lnTo>
                    <a:pt x="35505" y="321058"/>
                  </a:lnTo>
                  <a:lnTo>
                    <a:pt x="20291" y="365397"/>
                  </a:lnTo>
                  <a:lnTo>
                    <a:pt x="9160" y="411478"/>
                  </a:lnTo>
                  <a:lnTo>
                    <a:pt x="2325" y="459087"/>
                  </a:lnTo>
                  <a:lnTo>
                    <a:pt x="0" y="508012"/>
                  </a:lnTo>
                  <a:lnTo>
                    <a:pt x="0" y="2539987"/>
                  </a:lnTo>
                  <a:lnTo>
                    <a:pt x="2325" y="2588912"/>
                  </a:lnTo>
                  <a:lnTo>
                    <a:pt x="9160" y="2636521"/>
                  </a:lnTo>
                  <a:lnTo>
                    <a:pt x="20291" y="2682602"/>
                  </a:lnTo>
                  <a:lnTo>
                    <a:pt x="35505" y="2726941"/>
                  </a:lnTo>
                  <a:lnTo>
                    <a:pt x="54590" y="2769325"/>
                  </a:lnTo>
                  <a:lnTo>
                    <a:pt x="77332" y="2809543"/>
                  </a:lnTo>
                  <a:lnTo>
                    <a:pt x="103519" y="2847380"/>
                  </a:lnTo>
                  <a:lnTo>
                    <a:pt x="132938" y="2882623"/>
                  </a:lnTo>
                  <a:lnTo>
                    <a:pt x="165376" y="2915061"/>
                  </a:lnTo>
                  <a:lnTo>
                    <a:pt x="200619" y="2944480"/>
                  </a:lnTo>
                  <a:lnTo>
                    <a:pt x="238456" y="2970667"/>
                  </a:lnTo>
                  <a:lnTo>
                    <a:pt x="278674" y="2993409"/>
                  </a:lnTo>
                  <a:lnTo>
                    <a:pt x="321058" y="3012494"/>
                  </a:lnTo>
                  <a:lnTo>
                    <a:pt x="365397" y="3027708"/>
                  </a:lnTo>
                  <a:lnTo>
                    <a:pt x="411478" y="3038839"/>
                  </a:lnTo>
                  <a:lnTo>
                    <a:pt x="459087" y="3045674"/>
                  </a:lnTo>
                  <a:lnTo>
                    <a:pt x="508012" y="3048000"/>
                  </a:lnTo>
                  <a:lnTo>
                    <a:pt x="9321787" y="3048000"/>
                  </a:lnTo>
                  <a:lnTo>
                    <a:pt x="9370712" y="3045674"/>
                  </a:lnTo>
                  <a:lnTo>
                    <a:pt x="9418321" y="3038839"/>
                  </a:lnTo>
                  <a:lnTo>
                    <a:pt x="9464402" y="3027708"/>
                  </a:lnTo>
                  <a:lnTo>
                    <a:pt x="9508741" y="3012494"/>
                  </a:lnTo>
                  <a:lnTo>
                    <a:pt x="9551125" y="2993409"/>
                  </a:lnTo>
                  <a:lnTo>
                    <a:pt x="9591343" y="2970667"/>
                  </a:lnTo>
                  <a:lnTo>
                    <a:pt x="9629180" y="2944480"/>
                  </a:lnTo>
                  <a:lnTo>
                    <a:pt x="9664423" y="2915061"/>
                  </a:lnTo>
                  <a:lnTo>
                    <a:pt x="9696861" y="2882623"/>
                  </a:lnTo>
                  <a:lnTo>
                    <a:pt x="9726280" y="2847380"/>
                  </a:lnTo>
                  <a:lnTo>
                    <a:pt x="9752467" y="2809543"/>
                  </a:lnTo>
                  <a:lnTo>
                    <a:pt x="9775209" y="2769325"/>
                  </a:lnTo>
                  <a:lnTo>
                    <a:pt x="9794294" y="2726941"/>
                  </a:lnTo>
                  <a:lnTo>
                    <a:pt x="9809508" y="2682602"/>
                  </a:lnTo>
                  <a:lnTo>
                    <a:pt x="9820639" y="2636521"/>
                  </a:lnTo>
                  <a:lnTo>
                    <a:pt x="9827474" y="2588912"/>
                  </a:lnTo>
                  <a:lnTo>
                    <a:pt x="9829800" y="2539987"/>
                  </a:lnTo>
                  <a:lnTo>
                    <a:pt x="9829800" y="508012"/>
                  </a:lnTo>
                  <a:lnTo>
                    <a:pt x="9827474" y="459087"/>
                  </a:lnTo>
                  <a:lnTo>
                    <a:pt x="9820639" y="411478"/>
                  </a:lnTo>
                  <a:lnTo>
                    <a:pt x="9809508" y="365397"/>
                  </a:lnTo>
                  <a:lnTo>
                    <a:pt x="9794294" y="321058"/>
                  </a:lnTo>
                  <a:lnTo>
                    <a:pt x="9775209" y="278674"/>
                  </a:lnTo>
                  <a:lnTo>
                    <a:pt x="9752467" y="238456"/>
                  </a:lnTo>
                  <a:lnTo>
                    <a:pt x="9726280" y="200619"/>
                  </a:lnTo>
                  <a:lnTo>
                    <a:pt x="9696861" y="165376"/>
                  </a:lnTo>
                  <a:lnTo>
                    <a:pt x="9664423" y="132938"/>
                  </a:lnTo>
                  <a:lnTo>
                    <a:pt x="9629180" y="103519"/>
                  </a:lnTo>
                  <a:lnTo>
                    <a:pt x="9591343" y="77332"/>
                  </a:lnTo>
                  <a:lnTo>
                    <a:pt x="9551125" y="54590"/>
                  </a:lnTo>
                  <a:lnTo>
                    <a:pt x="9508741" y="35505"/>
                  </a:lnTo>
                  <a:lnTo>
                    <a:pt x="9464402" y="20291"/>
                  </a:lnTo>
                  <a:lnTo>
                    <a:pt x="9418321" y="9160"/>
                  </a:lnTo>
                  <a:lnTo>
                    <a:pt x="9370712" y="2325"/>
                  </a:lnTo>
                  <a:lnTo>
                    <a:pt x="9321787" y="0"/>
                  </a:lnTo>
                  <a:close/>
                </a:path>
              </a:pathLst>
            </a:custGeom>
            <a:solidFill>
              <a:srgbClr val="D5DFFF">
                <a:alpha val="588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19581" y="3505582"/>
              <a:ext cx="9829800" cy="3048000"/>
            </a:xfrm>
            <a:custGeom>
              <a:avLst/>
              <a:gdLst/>
              <a:ahLst/>
              <a:cxnLst/>
              <a:rect l="l" t="t" r="r" b="b"/>
              <a:pathLst>
                <a:path w="9829800" h="3048000">
                  <a:moveTo>
                    <a:pt x="0" y="508012"/>
                  </a:moveTo>
                  <a:lnTo>
                    <a:pt x="2325" y="459087"/>
                  </a:lnTo>
                  <a:lnTo>
                    <a:pt x="9160" y="411478"/>
                  </a:lnTo>
                  <a:lnTo>
                    <a:pt x="20291" y="365397"/>
                  </a:lnTo>
                  <a:lnTo>
                    <a:pt x="35505" y="321058"/>
                  </a:lnTo>
                  <a:lnTo>
                    <a:pt x="54590" y="278674"/>
                  </a:lnTo>
                  <a:lnTo>
                    <a:pt x="77332" y="238456"/>
                  </a:lnTo>
                  <a:lnTo>
                    <a:pt x="103519" y="200619"/>
                  </a:lnTo>
                  <a:lnTo>
                    <a:pt x="132938" y="165376"/>
                  </a:lnTo>
                  <a:lnTo>
                    <a:pt x="165376" y="132938"/>
                  </a:lnTo>
                  <a:lnTo>
                    <a:pt x="200619" y="103519"/>
                  </a:lnTo>
                  <a:lnTo>
                    <a:pt x="238456" y="77332"/>
                  </a:lnTo>
                  <a:lnTo>
                    <a:pt x="278674" y="54590"/>
                  </a:lnTo>
                  <a:lnTo>
                    <a:pt x="321058" y="35505"/>
                  </a:lnTo>
                  <a:lnTo>
                    <a:pt x="365397" y="20291"/>
                  </a:lnTo>
                  <a:lnTo>
                    <a:pt x="411478" y="9160"/>
                  </a:lnTo>
                  <a:lnTo>
                    <a:pt x="459087" y="2325"/>
                  </a:lnTo>
                  <a:lnTo>
                    <a:pt x="508012" y="0"/>
                  </a:lnTo>
                  <a:lnTo>
                    <a:pt x="9321787" y="0"/>
                  </a:lnTo>
                  <a:lnTo>
                    <a:pt x="9370712" y="2325"/>
                  </a:lnTo>
                  <a:lnTo>
                    <a:pt x="9418321" y="9160"/>
                  </a:lnTo>
                  <a:lnTo>
                    <a:pt x="9464402" y="20291"/>
                  </a:lnTo>
                  <a:lnTo>
                    <a:pt x="9508741" y="35505"/>
                  </a:lnTo>
                  <a:lnTo>
                    <a:pt x="9551125" y="54590"/>
                  </a:lnTo>
                  <a:lnTo>
                    <a:pt x="9591343" y="77332"/>
                  </a:lnTo>
                  <a:lnTo>
                    <a:pt x="9629180" y="103519"/>
                  </a:lnTo>
                  <a:lnTo>
                    <a:pt x="9664423" y="132938"/>
                  </a:lnTo>
                  <a:lnTo>
                    <a:pt x="9696861" y="165376"/>
                  </a:lnTo>
                  <a:lnTo>
                    <a:pt x="9726280" y="200619"/>
                  </a:lnTo>
                  <a:lnTo>
                    <a:pt x="9752467" y="238456"/>
                  </a:lnTo>
                  <a:lnTo>
                    <a:pt x="9775209" y="278674"/>
                  </a:lnTo>
                  <a:lnTo>
                    <a:pt x="9794294" y="321058"/>
                  </a:lnTo>
                  <a:lnTo>
                    <a:pt x="9809508" y="365397"/>
                  </a:lnTo>
                  <a:lnTo>
                    <a:pt x="9820639" y="411478"/>
                  </a:lnTo>
                  <a:lnTo>
                    <a:pt x="9827474" y="459087"/>
                  </a:lnTo>
                  <a:lnTo>
                    <a:pt x="9829800" y="508012"/>
                  </a:lnTo>
                  <a:lnTo>
                    <a:pt x="9829800" y="2539987"/>
                  </a:lnTo>
                  <a:lnTo>
                    <a:pt x="9827474" y="2588912"/>
                  </a:lnTo>
                  <a:lnTo>
                    <a:pt x="9820639" y="2636521"/>
                  </a:lnTo>
                  <a:lnTo>
                    <a:pt x="9809508" y="2682602"/>
                  </a:lnTo>
                  <a:lnTo>
                    <a:pt x="9794294" y="2726941"/>
                  </a:lnTo>
                  <a:lnTo>
                    <a:pt x="9775209" y="2769325"/>
                  </a:lnTo>
                  <a:lnTo>
                    <a:pt x="9752467" y="2809543"/>
                  </a:lnTo>
                  <a:lnTo>
                    <a:pt x="9726280" y="2847380"/>
                  </a:lnTo>
                  <a:lnTo>
                    <a:pt x="9696861" y="2882623"/>
                  </a:lnTo>
                  <a:lnTo>
                    <a:pt x="9664423" y="2915061"/>
                  </a:lnTo>
                  <a:lnTo>
                    <a:pt x="9629180" y="2944480"/>
                  </a:lnTo>
                  <a:lnTo>
                    <a:pt x="9591343" y="2970667"/>
                  </a:lnTo>
                  <a:lnTo>
                    <a:pt x="9551125" y="2993409"/>
                  </a:lnTo>
                  <a:lnTo>
                    <a:pt x="9508741" y="3012494"/>
                  </a:lnTo>
                  <a:lnTo>
                    <a:pt x="9464402" y="3027708"/>
                  </a:lnTo>
                  <a:lnTo>
                    <a:pt x="9418321" y="3038839"/>
                  </a:lnTo>
                  <a:lnTo>
                    <a:pt x="9370712" y="3045674"/>
                  </a:lnTo>
                  <a:lnTo>
                    <a:pt x="9321787" y="3048000"/>
                  </a:lnTo>
                  <a:lnTo>
                    <a:pt x="508012" y="3048000"/>
                  </a:lnTo>
                  <a:lnTo>
                    <a:pt x="459087" y="3045674"/>
                  </a:lnTo>
                  <a:lnTo>
                    <a:pt x="411478" y="3038839"/>
                  </a:lnTo>
                  <a:lnTo>
                    <a:pt x="365397" y="3027708"/>
                  </a:lnTo>
                  <a:lnTo>
                    <a:pt x="321058" y="3012494"/>
                  </a:lnTo>
                  <a:lnTo>
                    <a:pt x="278674" y="2993409"/>
                  </a:lnTo>
                  <a:lnTo>
                    <a:pt x="238456" y="2970667"/>
                  </a:lnTo>
                  <a:lnTo>
                    <a:pt x="200619" y="2944480"/>
                  </a:lnTo>
                  <a:lnTo>
                    <a:pt x="165376" y="2915061"/>
                  </a:lnTo>
                  <a:lnTo>
                    <a:pt x="132938" y="2882623"/>
                  </a:lnTo>
                  <a:lnTo>
                    <a:pt x="103519" y="2847380"/>
                  </a:lnTo>
                  <a:lnTo>
                    <a:pt x="77332" y="2809543"/>
                  </a:lnTo>
                  <a:lnTo>
                    <a:pt x="54590" y="2769325"/>
                  </a:lnTo>
                  <a:lnTo>
                    <a:pt x="35505" y="2726941"/>
                  </a:lnTo>
                  <a:lnTo>
                    <a:pt x="20291" y="2682602"/>
                  </a:lnTo>
                  <a:lnTo>
                    <a:pt x="9160" y="2636521"/>
                  </a:lnTo>
                  <a:lnTo>
                    <a:pt x="2325" y="2588912"/>
                  </a:lnTo>
                  <a:lnTo>
                    <a:pt x="0" y="2539987"/>
                  </a:lnTo>
                  <a:lnTo>
                    <a:pt x="0" y="508012"/>
                  </a:lnTo>
                  <a:close/>
                </a:path>
              </a:pathLst>
            </a:custGeom>
            <a:ln w="25146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206880" y="1260984"/>
            <a:ext cx="9855200" cy="2028825"/>
            <a:chOff x="1206880" y="1260984"/>
            <a:chExt cx="9855200" cy="2028825"/>
          </a:xfrm>
        </p:grpSpPr>
        <p:sp>
          <p:nvSpPr>
            <p:cNvPr id="6" name="object 6"/>
            <p:cNvSpPr/>
            <p:nvPr/>
          </p:nvSpPr>
          <p:spPr>
            <a:xfrm>
              <a:off x="1219580" y="1273684"/>
              <a:ext cx="9829800" cy="2003425"/>
            </a:xfrm>
            <a:custGeom>
              <a:avLst/>
              <a:gdLst/>
              <a:ahLst/>
              <a:cxnLst/>
              <a:rect l="l" t="t" r="r" b="b"/>
              <a:pathLst>
                <a:path w="9829800" h="2003425">
                  <a:moveTo>
                    <a:pt x="9495917" y="0"/>
                  </a:moveTo>
                  <a:lnTo>
                    <a:pt x="333883" y="0"/>
                  </a:lnTo>
                  <a:lnTo>
                    <a:pt x="284542" y="3620"/>
                  </a:lnTo>
                  <a:lnTo>
                    <a:pt x="237451" y="14135"/>
                  </a:lnTo>
                  <a:lnTo>
                    <a:pt x="193123" y="31031"/>
                  </a:lnTo>
                  <a:lnTo>
                    <a:pt x="152077" y="53789"/>
                  </a:lnTo>
                  <a:lnTo>
                    <a:pt x="114828" y="81894"/>
                  </a:lnTo>
                  <a:lnTo>
                    <a:pt x="81894" y="114828"/>
                  </a:lnTo>
                  <a:lnTo>
                    <a:pt x="53789" y="152077"/>
                  </a:lnTo>
                  <a:lnTo>
                    <a:pt x="31031" y="193123"/>
                  </a:lnTo>
                  <a:lnTo>
                    <a:pt x="14135" y="237451"/>
                  </a:lnTo>
                  <a:lnTo>
                    <a:pt x="3620" y="284542"/>
                  </a:lnTo>
                  <a:lnTo>
                    <a:pt x="0" y="333883"/>
                  </a:lnTo>
                  <a:lnTo>
                    <a:pt x="0" y="1669415"/>
                  </a:lnTo>
                  <a:lnTo>
                    <a:pt x="3620" y="1718752"/>
                  </a:lnTo>
                  <a:lnTo>
                    <a:pt x="14135" y="1765842"/>
                  </a:lnTo>
                  <a:lnTo>
                    <a:pt x="31031" y="1810168"/>
                  </a:lnTo>
                  <a:lnTo>
                    <a:pt x="53789" y="1851214"/>
                  </a:lnTo>
                  <a:lnTo>
                    <a:pt x="81894" y="1888463"/>
                  </a:lnTo>
                  <a:lnTo>
                    <a:pt x="114828" y="1921399"/>
                  </a:lnTo>
                  <a:lnTo>
                    <a:pt x="152077" y="1949505"/>
                  </a:lnTo>
                  <a:lnTo>
                    <a:pt x="193123" y="1972264"/>
                  </a:lnTo>
                  <a:lnTo>
                    <a:pt x="237451" y="1989161"/>
                  </a:lnTo>
                  <a:lnTo>
                    <a:pt x="284542" y="1999677"/>
                  </a:lnTo>
                  <a:lnTo>
                    <a:pt x="333883" y="2003298"/>
                  </a:lnTo>
                  <a:lnTo>
                    <a:pt x="9495917" y="2003298"/>
                  </a:lnTo>
                  <a:lnTo>
                    <a:pt x="9545254" y="1999677"/>
                  </a:lnTo>
                  <a:lnTo>
                    <a:pt x="9592344" y="1989161"/>
                  </a:lnTo>
                  <a:lnTo>
                    <a:pt x="9636670" y="1972264"/>
                  </a:lnTo>
                  <a:lnTo>
                    <a:pt x="9677716" y="1949505"/>
                  </a:lnTo>
                  <a:lnTo>
                    <a:pt x="9714965" y="1921399"/>
                  </a:lnTo>
                  <a:lnTo>
                    <a:pt x="9747901" y="1888463"/>
                  </a:lnTo>
                  <a:lnTo>
                    <a:pt x="9776007" y="1851214"/>
                  </a:lnTo>
                  <a:lnTo>
                    <a:pt x="9798766" y="1810168"/>
                  </a:lnTo>
                  <a:lnTo>
                    <a:pt x="9815663" y="1765842"/>
                  </a:lnTo>
                  <a:lnTo>
                    <a:pt x="9826179" y="1718752"/>
                  </a:lnTo>
                  <a:lnTo>
                    <a:pt x="9829800" y="1669415"/>
                  </a:lnTo>
                  <a:lnTo>
                    <a:pt x="9829800" y="333883"/>
                  </a:lnTo>
                  <a:lnTo>
                    <a:pt x="9826179" y="284542"/>
                  </a:lnTo>
                  <a:lnTo>
                    <a:pt x="9815663" y="237451"/>
                  </a:lnTo>
                  <a:lnTo>
                    <a:pt x="9798766" y="193123"/>
                  </a:lnTo>
                  <a:lnTo>
                    <a:pt x="9776007" y="152077"/>
                  </a:lnTo>
                  <a:lnTo>
                    <a:pt x="9747901" y="114828"/>
                  </a:lnTo>
                  <a:lnTo>
                    <a:pt x="9714965" y="81894"/>
                  </a:lnTo>
                  <a:lnTo>
                    <a:pt x="9677716" y="53789"/>
                  </a:lnTo>
                  <a:lnTo>
                    <a:pt x="9636670" y="31031"/>
                  </a:lnTo>
                  <a:lnTo>
                    <a:pt x="9592344" y="14135"/>
                  </a:lnTo>
                  <a:lnTo>
                    <a:pt x="9545254" y="3620"/>
                  </a:lnTo>
                  <a:lnTo>
                    <a:pt x="9495917" y="0"/>
                  </a:lnTo>
                  <a:close/>
                </a:path>
              </a:pathLst>
            </a:custGeom>
            <a:solidFill>
              <a:srgbClr val="D5DFFF">
                <a:alpha val="5882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9580" y="1273684"/>
              <a:ext cx="9829800" cy="2003425"/>
            </a:xfrm>
            <a:custGeom>
              <a:avLst/>
              <a:gdLst/>
              <a:ahLst/>
              <a:cxnLst/>
              <a:rect l="l" t="t" r="r" b="b"/>
              <a:pathLst>
                <a:path w="9829800" h="2003425">
                  <a:moveTo>
                    <a:pt x="0" y="333883"/>
                  </a:moveTo>
                  <a:lnTo>
                    <a:pt x="3620" y="284542"/>
                  </a:lnTo>
                  <a:lnTo>
                    <a:pt x="14135" y="237451"/>
                  </a:lnTo>
                  <a:lnTo>
                    <a:pt x="31031" y="193123"/>
                  </a:lnTo>
                  <a:lnTo>
                    <a:pt x="53789" y="152077"/>
                  </a:lnTo>
                  <a:lnTo>
                    <a:pt x="81894" y="114828"/>
                  </a:lnTo>
                  <a:lnTo>
                    <a:pt x="114828" y="81894"/>
                  </a:lnTo>
                  <a:lnTo>
                    <a:pt x="152077" y="53789"/>
                  </a:lnTo>
                  <a:lnTo>
                    <a:pt x="193123" y="31031"/>
                  </a:lnTo>
                  <a:lnTo>
                    <a:pt x="237451" y="14135"/>
                  </a:lnTo>
                  <a:lnTo>
                    <a:pt x="284542" y="3620"/>
                  </a:lnTo>
                  <a:lnTo>
                    <a:pt x="333883" y="0"/>
                  </a:lnTo>
                  <a:lnTo>
                    <a:pt x="9495917" y="0"/>
                  </a:lnTo>
                  <a:lnTo>
                    <a:pt x="9545254" y="3620"/>
                  </a:lnTo>
                  <a:lnTo>
                    <a:pt x="9592344" y="14135"/>
                  </a:lnTo>
                  <a:lnTo>
                    <a:pt x="9636670" y="31031"/>
                  </a:lnTo>
                  <a:lnTo>
                    <a:pt x="9677716" y="53789"/>
                  </a:lnTo>
                  <a:lnTo>
                    <a:pt x="9714965" y="81894"/>
                  </a:lnTo>
                  <a:lnTo>
                    <a:pt x="9747901" y="114828"/>
                  </a:lnTo>
                  <a:lnTo>
                    <a:pt x="9776007" y="152077"/>
                  </a:lnTo>
                  <a:lnTo>
                    <a:pt x="9798766" y="193123"/>
                  </a:lnTo>
                  <a:lnTo>
                    <a:pt x="9815663" y="237451"/>
                  </a:lnTo>
                  <a:lnTo>
                    <a:pt x="9826179" y="284542"/>
                  </a:lnTo>
                  <a:lnTo>
                    <a:pt x="9829800" y="333883"/>
                  </a:lnTo>
                  <a:lnTo>
                    <a:pt x="9829800" y="1669415"/>
                  </a:lnTo>
                  <a:lnTo>
                    <a:pt x="9826179" y="1718752"/>
                  </a:lnTo>
                  <a:lnTo>
                    <a:pt x="9815663" y="1765842"/>
                  </a:lnTo>
                  <a:lnTo>
                    <a:pt x="9798766" y="1810168"/>
                  </a:lnTo>
                  <a:lnTo>
                    <a:pt x="9776007" y="1851214"/>
                  </a:lnTo>
                  <a:lnTo>
                    <a:pt x="9747901" y="1888463"/>
                  </a:lnTo>
                  <a:lnTo>
                    <a:pt x="9714965" y="1921399"/>
                  </a:lnTo>
                  <a:lnTo>
                    <a:pt x="9677716" y="1949505"/>
                  </a:lnTo>
                  <a:lnTo>
                    <a:pt x="9636670" y="1972264"/>
                  </a:lnTo>
                  <a:lnTo>
                    <a:pt x="9592344" y="1989161"/>
                  </a:lnTo>
                  <a:lnTo>
                    <a:pt x="9545254" y="1999677"/>
                  </a:lnTo>
                  <a:lnTo>
                    <a:pt x="9495917" y="2003298"/>
                  </a:lnTo>
                  <a:lnTo>
                    <a:pt x="333883" y="2003298"/>
                  </a:lnTo>
                  <a:lnTo>
                    <a:pt x="284542" y="1999677"/>
                  </a:lnTo>
                  <a:lnTo>
                    <a:pt x="237451" y="1989161"/>
                  </a:lnTo>
                  <a:lnTo>
                    <a:pt x="193123" y="1972264"/>
                  </a:lnTo>
                  <a:lnTo>
                    <a:pt x="152077" y="1949505"/>
                  </a:lnTo>
                  <a:lnTo>
                    <a:pt x="114828" y="1921399"/>
                  </a:lnTo>
                  <a:lnTo>
                    <a:pt x="81894" y="1888463"/>
                  </a:lnTo>
                  <a:lnTo>
                    <a:pt x="53789" y="1851214"/>
                  </a:lnTo>
                  <a:lnTo>
                    <a:pt x="31031" y="1810168"/>
                  </a:lnTo>
                  <a:lnTo>
                    <a:pt x="14135" y="1765842"/>
                  </a:lnTo>
                  <a:lnTo>
                    <a:pt x="3620" y="1718752"/>
                  </a:lnTo>
                  <a:lnTo>
                    <a:pt x="0" y="1669415"/>
                  </a:lnTo>
                  <a:lnTo>
                    <a:pt x="0" y="333883"/>
                  </a:lnTo>
                  <a:close/>
                </a:path>
              </a:pathLst>
            </a:custGeom>
            <a:ln w="25145">
              <a:solidFill>
                <a:srgbClr val="89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42565">
              <a:lnSpc>
                <a:spcPct val="100000"/>
              </a:lnSpc>
              <a:spcBef>
                <a:spcPts val="95"/>
              </a:spcBef>
            </a:pPr>
            <a:r>
              <a:rPr dirty="0"/>
              <a:t>What’s</a:t>
            </a:r>
            <a:r>
              <a:rPr spc="-40" dirty="0"/>
              <a:t> </a:t>
            </a:r>
            <a:r>
              <a:rPr dirty="0"/>
              <a:t>in</a:t>
            </a:r>
            <a:r>
              <a:rPr spc="-45" dirty="0"/>
              <a:t> </a:t>
            </a:r>
            <a:r>
              <a:rPr dirty="0"/>
              <a:t>a</a:t>
            </a:r>
            <a:r>
              <a:rPr spc="-50" dirty="0"/>
              <a:t> </a:t>
            </a:r>
            <a:r>
              <a:rPr dirty="0"/>
              <a:t>State</a:t>
            </a:r>
            <a:r>
              <a:rPr spc="-50" dirty="0"/>
              <a:t> </a:t>
            </a:r>
            <a:r>
              <a:rPr spc="-10" dirty="0"/>
              <a:t>Space?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678929" y="4099431"/>
            <a:ext cx="165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333399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6129" y="4468695"/>
            <a:ext cx="3077210" cy="179323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States: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(x,y)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Actions: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NSEW</a:t>
            </a:r>
            <a:endParaRPr sz="20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Successor: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 </a:t>
            </a:r>
            <a:r>
              <a:rPr sz="2000" spc="-20" dirty="0">
                <a:latin typeface="Calibri"/>
                <a:cs typeface="Calibri"/>
              </a:rPr>
              <a:t>only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Goal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test: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(x,y)=END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21829" y="4107373"/>
            <a:ext cx="4699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45965" algn="l"/>
              </a:tabLst>
            </a:pPr>
            <a:r>
              <a:rPr sz="3600" baseline="1157" dirty="0">
                <a:solidFill>
                  <a:srgbClr val="333399"/>
                </a:solidFill>
                <a:latin typeface="Calibri"/>
                <a:cs typeface="Calibri"/>
              </a:rPr>
              <a:t>Problem:</a:t>
            </a:r>
            <a:r>
              <a:rPr sz="3600" spc="-75" baseline="1157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600" spc="-15" baseline="1157" dirty="0">
                <a:solidFill>
                  <a:srgbClr val="333399"/>
                </a:solidFill>
                <a:latin typeface="Calibri"/>
                <a:cs typeface="Calibri"/>
              </a:rPr>
              <a:t>Pathing</a:t>
            </a:r>
            <a:r>
              <a:rPr sz="3600" baseline="1157" dirty="0">
                <a:solidFill>
                  <a:srgbClr val="333399"/>
                </a:solidFill>
                <a:latin typeface="Calibri"/>
                <a:cs typeface="Calibri"/>
              </a:rPr>
              <a:t>	</a:t>
            </a:r>
            <a:r>
              <a:rPr sz="2400" spc="-50" dirty="0">
                <a:solidFill>
                  <a:srgbClr val="333399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8630" y="4107373"/>
            <a:ext cx="2693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Problem: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Eat-All-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Dots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12930" y="4476637"/>
            <a:ext cx="3147695" cy="179323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States: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{(x,y),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booleans}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Actions: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NSEW</a:t>
            </a:r>
            <a:endParaRPr sz="2000">
              <a:latin typeface="Calibri"/>
              <a:cs typeface="Calibri"/>
            </a:endParaRPr>
          </a:p>
          <a:p>
            <a:pPr marL="298450" marR="74930" indent="-28575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8450" algn="l"/>
              </a:tabLst>
            </a:pPr>
            <a:r>
              <a:rPr sz="2000" dirty="0">
                <a:latin typeface="Calibri"/>
                <a:cs typeface="Calibri"/>
              </a:rPr>
              <a:t>Successor: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update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location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possibly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boolean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Goal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test: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dots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20" dirty="0">
                <a:latin typeface="Calibri"/>
                <a:cs typeface="Calibri"/>
              </a:rPr>
              <a:t> false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58100" y="1369509"/>
            <a:ext cx="62744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world</a:t>
            </a:r>
            <a:r>
              <a:rPr sz="2000" spc="-6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state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includes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every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detail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environment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58982" y="3596892"/>
            <a:ext cx="72701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search</a:t>
            </a:r>
            <a:r>
              <a:rPr sz="20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0000"/>
                </a:solidFill>
                <a:latin typeface="Calibri"/>
                <a:cs typeface="Calibri"/>
              </a:rPr>
              <a:t>state</a:t>
            </a:r>
            <a:r>
              <a:rPr sz="2000" spc="-5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keeps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details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needed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planning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(abstraction)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0446" y="1752600"/>
            <a:ext cx="3531107" cy="1463801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D1C3947F-41FF-CF4C-2A34-B12ABE897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5527743"/>
              </p:ext>
            </p:extLst>
          </p:nvPr>
        </p:nvGraphicFramePr>
        <p:xfrm>
          <a:off x="744072" y="162305"/>
          <a:ext cx="9392956" cy="938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/>
          <p:nvPr/>
        </p:nvSpPr>
        <p:spPr>
          <a:xfrm>
            <a:off x="1363217" y="2819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1000"/>
                </a:moveTo>
                <a:lnTo>
                  <a:pt x="2968" y="333207"/>
                </a:lnTo>
                <a:lnTo>
                  <a:pt x="11635" y="287185"/>
                </a:lnTo>
                <a:lnTo>
                  <a:pt x="25644" y="243293"/>
                </a:lnTo>
                <a:lnTo>
                  <a:pt x="44638" y="201887"/>
                </a:lnTo>
                <a:lnTo>
                  <a:pt x="68260" y="163323"/>
                </a:lnTo>
                <a:lnTo>
                  <a:pt x="96153" y="127960"/>
                </a:lnTo>
                <a:lnTo>
                  <a:pt x="127960" y="96153"/>
                </a:lnTo>
                <a:lnTo>
                  <a:pt x="163323" y="68260"/>
                </a:lnTo>
                <a:lnTo>
                  <a:pt x="201887" y="44638"/>
                </a:lnTo>
                <a:lnTo>
                  <a:pt x="243293" y="25644"/>
                </a:lnTo>
                <a:lnTo>
                  <a:pt x="287185" y="11635"/>
                </a:lnTo>
                <a:lnTo>
                  <a:pt x="333207" y="2968"/>
                </a:lnTo>
                <a:lnTo>
                  <a:pt x="381000" y="0"/>
                </a:lnTo>
                <a:lnTo>
                  <a:pt x="428792" y="2968"/>
                </a:lnTo>
                <a:lnTo>
                  <a:pt x="474814" y="11635"/>
                </a:lnTo>
                <a:lnTo>
                  <a:pt x="518706" y="25644"/>
                </a:lnTo>
                <a:lnTo>
                  <a:pt x="560112" y="44638"/>
                </a:lnTo>
                <a:lnTo>
                  <a:pt x="598676" y="68260"/>
                </a:lnTo>
                <a:lnTo>
                  <a:pt x="634039" y="96153"/>
                </a:lnTo>
                <a:lnTo>
                  <a:pt x="665846" y="127960"/>
                </a:lnTo>
                <a:lnTo>
                  <a:pt x="693739" y="163323"/>
                </a:lnTo>
                <a:lnTo>
                  <a:pt x="717361" y="201887"/>
                </a:lnTo>
                <a:lnTo>
                  <a:pt x="736355" y="243293"/>
                </a:lnTo>
                <a:lnTo>
                  <a:pt x="750364" y="287185"/>
                </a:lnTo>
                <a:lnTo>
                  <a:pt x="759031" y="333207"/>
                </a:lnTo>
                <a:lnTo>
                  <a:pt x="762000" y="381000"/>
                </a:lnTo>
                <a:lnTo>
                  <a:pt x="759031" y="428792"/>
                </a:lnTo>
                <a:lnTo>
                  <a:pt x="750364" y="474814"/>
                </a:lnTo>
                <a:lnTo>
                  <a:pt x="736355" y="518706"/>
                </a:lnTo>
                <a:lnTo>
                  <a:pt x="717361" y="560112"/>
                </a:lnTo>
                <a:lnTo>
                  <a:pt x="693739" y="598676"/>
                </a:lnTo>
                <a:lnTo>
                  <a:pt x="665846" y="634039"/>
                </a:lnTo>
                <a:lnTo>
                  <a:pt x="634039" y="665846"/>
                </a:lnTo>
                <a:lnTo>
                  <a:pt x="598676" y="693739"/>
                </a:lnTo>
                <a:lnTo>
                  <a:pt x="560112" y="717361"/>
                </a:lnTo>
                <a:lnTo>
                  <a:pt x="518706" y="736355"/>
                </a:lnTo>
                <a:lnTo>
                  <a:pt x="474814" y="750364"/>
                </a:lnTo>
                <a:lnTo>
                  <a:pt x="428792" y="759031"/>
                </a:lnTo>
                <a:lnTo>
                  <a:pt x="381000" y="762000"/>
                </a:lnTo>
                <a:lnTo>
                  <a:pt x="333207" y="759031"/>
                </a:lnTo>
                <a:lnTo>
                  <a:pt x="287185" y="750364"/>
                </a:lnTo>
                <a:lnTo>
                  <a:pt x="243293" y="736355"/>
                </a:lnTo>
                <a:lnTo>
                  <a:pt x="201887" y="717361"/>
                </a:lnTo>
                <a:lnTo>
                  <a:pt x="163323" y="693739"/>
                </a:lnTo>
                <a:lnTo>
                  <a:pt x="127960" y="665846"/>
                </a:lnTo>
                <a:lnTo>
                  <a:pt x="96153" y="634039"/>
                </a:lnTo>
                <a:lnTo>
                  <a:pt x="68260" y="598676"/>
                </a:lnTo>
                <a:lnTo>
                  <a:pt x="44638" y="560112"/>
                </a:lnTo>
                <a:lnTo>
                  <a:pt x="25644" y="518706"/>
                </a:lnTo>
                <a:lnTo>
                  <a:pt x="11635" y="474814"/>
                </a:lnTo>
                <a:lnTo>
                  <a:pt x="2968" y="428792"/>
                </a:lnTo>
                <a:lnTo>
                  <a:pt x="0" y="3810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59947" y="2985008"/>
            <a:ext cx="1695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5817" y="2133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1000"/>
                </a:moveTo>
                <a:lnTo>
                  <a:pt x="2968" y="333207"/>
                </a:lnTo>
                <a:lnTo>
                  <a:pt x="11635" y="287185"/>
                </a:lnTo>
                <a:lnTo>
                  <a:pt x="25644" y="243293"/>
                </a:lnTo>
                <a:lnTo>
                  <a:pt x="44638" y="201887"/>
                </a:lnTo>
                <a:lnTo>
                  <a:pt x="68260" y="163323"/>
                </a:lnTo>
                <a:lnTo>
                  <a:pt x="96153" y="127960"/>
                </a:lnTo>
                <a:lnTo>
                  <a:pt x="127960" y="96153"/>
                </a:lnTo>
                <a:lnTo>
                  <a:pt x="163323" y="68260"/>
                </a:lnTo>
                <a:lnTo>
                  <a:pt x="201887" y="44638"/>
                </a:lnTo>
                <a:lnTo>
                  <a:pt x="243293" y="25644"/>
                </a:lnTo>
                <a:lnTo>
                  <a:pt x="287185" y="11635"/>
                </a:lnTo>
                <a:lnTo>
                  <a:pt x="333207" y="2968"/>
                </a:lnTo>
                <a:lnTo>
                  <a:pt x="381000" y="0"/>
                </a:lnTo>
                <a:lnTo>
                  <a:pt x="428792" y="2968"/>
                </a:lnTo>
                <a:lnTo>
                  <a:pt x="474814" y="11635"/>
                </a:lnTo>
                <a:lnTo>
                  <a:pt x="518706" y="25644"/>
                </a:lnTo>
                <a:lnTo>
                  <a:pt x="560112" y="44638"/>
                </a:lnTo>
                <a:lnTo>
                  <a:pt x="598676" y="68260"/>
                </a:lnTo>
                <a:lnTo>
                  <a:pt x="634039" y="96153"/>
                </a:lnTo>
                <a:lnTo>
                  <a:pt x="665846" y="127960"/>
                </a:lnTo>
                <a:lnTo>
                  <a:pt x="693739" y="163323"/>
                </a:lnTo>
                <a:lnTo>
                  <a:pt x="717361" y="201887"/>
                </a:lnTo>
                <a:lnTo>
                  <a:pt x="736355" y="243293"/>
                </a:lnTo>
                <a:lnTo>
                  <a:pt x="750364" y="287185"/>
                </a:lnTo>
                <a:lnTo>
                  <a:pt x="759031" y="333207"/>
                </a:lnTo>
                <a:lnTo>
                  <a:pt x="762000" y="381000"/>
                </a:lnTo>
                <a:lnTo>
                  <a:pt x="759031" y="428792"/>
                </a:lnTo>
                <a:lnTo>
                  <a:pt x="750364" y="474814"/>
                </a:lnTo>
                <a:lnTo>
                  <a:pt x="736355" y="518706"/>
                </a:lnTo>
                <a:lnTo>
                  <a:pt x="717361" y="560112"/>
                </a:lnTo>
                <a:lnTo>
                  <a:pt x="693739" y="598676"/>
                </a:lnTo>
                <a:lnTo>
                  <a:pt x="665846" y="634039"/>
                </a:lnTo>
                <a:lnTo>
                  <a:pt x="634039" y="665846"/>
                </a:lnTo>
                <a:lnTo>
                  <a:pt x="598676" y="693739"/>
                </a:lnTo>
                <a:lnTo>
                  <a:pt x="560112" y="717361"/>
                </a:lnTo>
                <a:lnTo>
                  <a:pt x="518706" y="736355"/>
                </a:lnTo>
                <a:lnTo>
                  <a:pt x="474814" y="750364"/>
                </a:lnTo>
                <a:lnTo>
                  <a:pt x="428792" y="759031"/>
                </a:lnTo>
                <a:lnTo>
                  <a:pt x="381000" y="762000"/>
                </a:lnTo>
                <a:lnTo>
                  <a:pt x="333207" y="759031"/>
                </a:lnTo>
                <a:lnTo>
                  <a:pt x="287185" y="750364"/>
                </a:lnTo>
                <a:lnTo>
                  <a:pt x="243293" y="736355"/>
                </a:lnTo>
                <a:lnTo>
                  <a:pt x="201887" y="717361"/>
                </a:lnTo>
                <a:lnTo>
                  <a:pt x="163323" y="693739"/>
                </a:lnTo>
                <a:lnTo>
                  <a:pt x="127960" y="665846"/>
                </a:lnTo>
                <a:lnTo>
                  <a:pt x="96153" y="634039"/>
                </a:lnTo>
                <a:lnTo>
                  <a:pt x="68260" y="598676"/>
                </a:lnTo>
                <a:lnTo>
                  <a:pt x="44638" y="560112"/>
                </a:lnTo>
                <a:lnTo>
                  <a:pt x="25644" y="518706"/>
                </a:lnTo>
                <a:lnTo>
                  <a:pt x="11635" y="474814"/>
                </a:lnTo>
                <a:lnTo>
                  <a:pt x="2968" y="428792"/>
                </a:lnTo>
                <a:lnTo>
                  <a:pt x="0" y="3810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96545" y="2299208"/>
            <a:ext cx="201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06217" y="4191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1000"/>
                </a:moveTo>
                <a:lnTo>
                  <a:pt x="2968" y="333207"/>
                </a:lnTo>
                <a:lnTo>
                  <a:pt x="11635" y="287185"/>
                </a:lnTo>
                <a:lnTo>
                  <a:pt x="25644" y="243293"/>
                </a:lnTo>
                <a:lnTo>
                  <a:pt x="44638" y="201887"/>
                </a:lnTo>
                <a:lnTo>
                  <a:pt x="68260" y="163323"/>
                </a:lnTo>
                <a:lnTo>
                  <a:pt x="96153" y="127960"/>
                </a:lnTo>
                <a:lnTo>
                  <a:pt x="127960" y="96153"/>
                </a:lnTo>
                <a:lnTo>
                  <a:pt x="163323" y="68260"/>
                </a:lnTo>
                <a:lnTo>
                  <a:pt x="201887" y="44638"/>
                </a:lnTo>
                <a:lnTo>
                  <a:pt x="243293" y="25644"/>
                </a:lnTo>
                <a:lnTo>
                  <a:pt x="287185" y="11635"/>
                </a:lnTo>
                <a:lnTo>
                  <a:pt x="333207" y="2968"/>
                </a:lnTo>
                <a:lnTo>
                  <a:pt x="381000" y="0"/>
                </a:lnTo>
                <a:lnTo>
                  <a:pt x="428792" y="2968"/>
                </a:lnTo>
                <a:lnTo>
                  <a:pt x="474814" y="11635"/>
                </a:lnTo>
                <a:lnTo>
                  <a:pt x="518706" y="25644"/>
                </a:lnTo>
                <a:lnTo>
                  <a:pt x="560112" y="44638"/>
                </a:lnTo>
                <a:lnTo>
                  <a:pt x="598676" y="68260"/>
                </a:lnTo>
                <a:lnTo>
                  <a:pt x="634039" y="96153"/>
                </a:lnTo>
                <a:lnTo>
                  <a:pt x="665846" y="127960"/>
                </a:lnTo>
                <a:lnTo>
                  <a:pt x="693739" y="163323"/>
                </a:lnTo>
                <a:lnTo>
                  <a:pt x="717361" y="201887"/>
                </a:lnTo>
                <a:lnTo>
                  <a:pt x="736355" y="243293"/>
                </a:lnTo>
                <a:lnTo>
                  <a:pt x="750364" y="287185"/>
                </a:lnTo>
                <a:lnTo>
                  <a:pt x="759031" y="333207"/>
                </a:lnTo>
                <a:lnTo>
                  <a:pt x="762000" y="381000"/>
                </a:lnTo>
                <a:lnTo>
                  <a:pt x="759031" y="428792"/>
                </a:lnTo>
                <a:lnTo>
                  <a:pt x="750364" y="474814"/>
                </a:lnTo>
                <a:lnTo>
                  <a:pt x="736355" y="518706"/>
                </a:lnTo>
                <a:lnTo>
                  <a:pt x="717361" y="560112"/>
                </a:lnTo>
                <a:lnTo>
                  <a:pt x="693739" y="598676"/>
                </a:lnTo>
                <a:lnTo>
                  <a:pt x="665846" y="634039"/>
                </a:lnTo>
                <a:lnTo>
                  <a:pt x="634039" y="665846"/>
                </a:lnTo>
                <a:lnTo>
                  <a:pt x="598676" y="693739"/>
                </a:lnTo>
                <a:lnTo>
                  <a:pt x="560112" y="717361"/>
                </a:lnTo>
                <a:lnTo>
                  <a:pt x="518706" y="736355"/>
                </a:lnTo>
                <a:lnTo>
                  <a:pt x="474814" y="750364"/>
                </a:lnTo>
                <a:lnTo>
                  <a:pt x="428792" y="759031"/>
                </a:lnTo>
                <a:lnTo>
                  <a:pt x="381000" y="762000"/>
                </a:lnTo>
                <a:lnTo>
                  <a:pt x="333207" y="759031"/>
                </a:lnTo>
                <a:lnTo>
                  <a:pt x="287185" y="750364"/>
                </a:lnTo>
                <a:lnTo>
                  <a:pt x="243293" y="736355"/>
                </a:lnTo>
                <a:lnTo>
                  <a:pt x="201887" y="717361"/>
                </a:lnTo>
                <a:lnTo>
                  <a:pt x="163323" y="693739"/>
                </a:lnTo>
                <a:lnTo>
                  <a:pt x="127960" y="665846"/>
                </a:lnTo>
                <a:lnTo>
                  <a:pt x="96153" y="634039"/>
                </a:lnTo>
                <a:lnTo>
                  <a:pt x="68260" y="598676"/>
                </a:lnTo>
                <a:lnTo>
                  <a:pt x="44638" y="560112"/>
                </a:lnTo>
                <a:lnTo>
                  <a:pt x="25644" y="518706"/>
                </a:lnTo>
                <a:lnTo>
                  <a:pt x="11635" y="474814"/>
                </a:lnTo>
                <a:lnTo>
                  <a:pt x="2968" y="428792"/>
                </a:lnTo>
                <a:lnTo>
                  <a:pt x="0" y="3810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91485" y="4356607"/>
            <a:ext cx="1917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792217" y="28956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1000"/>
                </a:moveTo>
                <a:lnTo>
                  <a:pt x="2968" y="333207"/>
                </a:lnTo>
                <a:lnTo>
                  <a:pt x="11635" y="287185"/>
                </a:lnTo>
                <a:lnTo>
                  <a:pt x="25644" y="243293"/>
                </a:lnTo>
                <a:lnTo>
                  <a:pt x="44638" y="201887"/>
                </a:lnTo>
                <a:lnTo>
                  <a:pt x="68260" y="163323"/>
                </a:lnTo>
                <a:lnTo>
                  <a:pt x="96153" y="127960"/>
                </a:lnTo>
                <a:lnTo>
                  <a:pt x="127960" y="96153"/>
                </a:lnTo>
                <a:lnTo>
                  <a:pt x="163323" y="68260"/>
                </a:lnTo>
                <a:lnTo>
                  <a:pt x="201887" y="44638"/>
                </a:lnTo>
                <a:lnTo>
                  <a:pt x="243293" y="25644"/>
                </a:lnTo>
                <a:lnTo>
                  <a:pt x="287185" y="11635"/>
                </a:lnTo>
                <a:lnTo>
                  <a:pt x="333207" y="2968"/>
                </a:lnTo>
                <a:lnTo>
                  <a:pt x="381000" y="0"/>
                </a:lnTo>
                <a:lnTo>
                  <a:pt x="428792" y="2968"/>
                </a:lnTo>
                <a:lnTo>
                  <a:pt x="474814" y="11635"/>
                </a:lnTo>
                <a:lnTo>
                  <a:pt x="518706" y="25644"/>
                </a:lnTo>
                <a:lnTo>
                  <a:pt x="560112" y="44638"/>
                </a:lnTo>
                <a:lnTo>
                  <a:pt x="598676" y="68260"/>
                </a:lnTo>
                <a:lnTo>
                  <a:pt x="634039" y="96153"/>
                </a:lnTo>
                <a:lnTo>
                  <a:pt x="665846" y="127960"/>
                </a:lnTo>
                <a:lnTo>
                  <a:pt x="693739" y="163323"/>
                </a:lnTo>
                <a:lnTo>
                  <a:pt x="717361" y="201887"/>
                </a:lnTo>
                <a:lnTo>
                  <a:pt x="736355" y="243293"/>
                </a:lnTo>
                <a:lnTo>
                  <a:pt x="750364" y="287185"/>
                </a:lnTo>
                <a:lnTo>
                  <a:pt x="759031" y="333207"/>
                </a:lnTo>
                <a:lnTo>
                  <a:pt x="762000" y="381000"/>
                </a:lnTo>
                <a:lnTo>
                  <a:pt x="759031" y="428792"/>
                </a:lnTo>
                <a:lnTo>
                  <a:pt x="750364" y="474814"/>
                </a:lnTo>
                <a:lnTo>
                  <a:pt x="736355" y="518706"/>
                </a:lnTo>
                <a:lnTo>
                  <a:pt x="717361" y="560112"/>
                </a:lnTo>
                <a:lnTo>
                  <a:pt x="693739" y="598676"/>
                </a:lnTo>
                <a:lnTo>
                  <a:pt x="665846" y="634039"/>
                </a:lnTo>
                <a:lnTo>
                  <a:pt x="634039" y="665846"/>
                </a:lnTo>
                <a:lnTo>
                  <a:pt x="598676" y="693739"/>
                </a:lnTo>
                <a:lnTo>
                  <a:pt x="560112" y="717361"/>
                </a:lnTo>
                <a:lnTo>
                  <a:pt x="518706" y="736355"/>
                </a:lnTo>
                <a:lnTo>
                  <a:pt x="474814" y="750364"/>
                </a:lnTo>
                <a:lnTo>
                  <a:pt x="428792" y="759031"/>
                </a:lnTo>
                <a:lnTo>
                  <a:pt x="381000" y="762000"/>
                </a:lnTo>
                <a:lnTo>
                  <a:pt x="333207" y="759031"/>
                </a:lnTo>
                <a:lnTo>
                  <a:pt x="287185" y="750364"/>
                </a:lnTo>
                <a:lnTo>
                  <a:pt x="243293" y="736355"/>
                </a:lnTo>
                <a:lnTo>
                  <a:pt x="201887" y="717361"/>
                </a:lnTo>
                <a:lnTo>
                  <a:pt x="163323" y="693739"/>
                </a:lnTo>
                <a:lnTo>
                  <a:pt x="127960" y="665846"/>
                </a:lnTo>
                <a:lnTo>
                  <a:pt x="96153" y="634039"/>
                </a:lnTo>
                <a:lnTo>
                  <a:pt x="68260" y="598676"/>
                </a:lnTo>
                <a:lnTo>
                  <a:pt x="44638" y="560112"/>
                </a:lnTo>
                <a:lnTo>
                  <a:pt x="25644" y="518706"/>
                </a:lnTo>
                <a:lnTo>
                  <a:pt x="11635" y="474814"/>
                </a:lnTo>
                <a:lnTo>
                  <a:pt x="2968" y="428792"/>
                </a:lnTo>
                <a:lnTo>
                  <a:pt x="0" y="3810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079771" y="3061208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92217" y="51054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0" y="381000"/>
                </a:moveTo>
                <a:lnTo>
                  <a:pt x="2968" y="333207"/>
                </a:lnTo>
                <a:lnTo>
                  <a:pt x="11635" y="287185"/>
                </a:lnTo>
                <a:lnTo>
                  <a:pt x="25644" y="243293"/>
                </a:lnTo>
                <a:lnTo>
                  <a:pt x="44638" y="201887"/>
                </a:lnTo>
                <a:lnTo>
                  <a:pt x="68260" y="163323"/>
                </a:lnTo>
                <a:lnTo>
                  <a:pt x="96153" y="127960"/>
                </a:lnTo>
                <a:lnTo>
                  <a:pt x="127960" y="96153"/>
                </a:lnTo>
                <a:lnTo>
                  <a:pt x="163323" y="68260"/>
                </a:lnTo>
                <a:lnTo>
                  <a:pt x="201887" y="44638"/>
                </a:lnTo>
                <a:lnTo>
                  <a:pt x="243293" y="25644"/>
                </a:lnTo>
                <a:lnTo>
                  <a:pt x="287185" y="11635"/>
                </a:lnTo>
                <a:lnTo>
                  <a:pt x="333207" y="2968"/>
                </a:lnTo>
                <a:lnTo>
                  <a:pt x="381000" y="0"/>
                </a:lnTo>
                <a:lnTo>
                  <a:pt x="428792" y="2968"/>
                </a:lnTo>
                <a:lnTo>
                  <a:pt x="474814" y="11635"/>
                </a:lnTo>
                <a:lnTo>
                  <a:pt x="518706" y="25644"/>
                </a:lnTo>
                <a:lnTo>
                  <a:pt x="560112" y="44638"/>
                </a:lnTo>
                <a:lnTo>
                  <a:pt x="598676" y="68260"/>
                </a:lnTo>
                <a:lnTo>
                  <a:pt x="634039" y="96153"/>
                </a:lnTo>
                <a:lnTo>
                  <a:pt x="665846" y="127960"/>
                </a:lnTo>
                <a:lnTo>
                  <a:pt x="693739" y="163323"/>
                </a:lnTo>
                <a:lnTo>
                  <a:pt x="717361" y="201887"/>
                </a:lnTo>
                <a:lnTo>
                  <a:pt x="736355" y="243293"/>
                </a:lnTo>
                <a:lnTo>
                  <a:pt x="750364" y="287185"/>
                </a:lnTo>
                <a:lnTo>
                  <a:pt x="759031" y="333207"/>
                </a:lnTo>
                <a:lnTo>
                  <a:pt x="762000" y="381000"/>
                </a:lnTo>
                <a:lnTo>
                  <a:pt x="759031" y="428792"/>
                </a:lnTo>
                <a:lnTo>
                  <a:pt x="750364" y="474814"/>
                </a:lnTo>
                <a:lnTo>
                  <a:pt x="736355" y="518706"/>
                </a:lnTo>
                <a:lnTo>
                  <a:pt x="717361" y="560112"/>
                </a:lnTo>
                <a:lnTo>
                  <a:pt x="693739" y="598676"/>
                </a:lnTo>
                <a:lnTo>
                  <a:pt x="665846" y="634039"/>
                </a:lnTo>
                <a:lnTo>
                  <a:pt x="634039" y="665846"/>
                </a:lnTo>
                <a:lnTo>
                  <a:pt x="598676" y="693739"/>
                </a:lnTo>
                <a:lnTo>
                  <a:pt x="560112" y="717361"/>
                </a:lnTo>
                <a:lnTo>
                  <a:pt x="518706" y="736355"/>
                </a:lnTo>
                <a:lnTo>
                  <a:pt x="474814" y="750364"/>
                </a:lnTo>
                <a:lnTo>
                  <a:pt x="428792" y="759031"/>
                </a:lnTo>
                <a:lnTo>
                  <a:pt x="381000" y="762000"/>
                </a:lnTo>
                <a:lnTo>
                  <a:pt x="333207" y="759031"/>
                </a:lnTo>
                <a:lnTo>
                  <a:pt x="287185" y="750364"/>
                </a:lnTo>
                <a:lnTo>
                  <a:pt x="243293" y="736355"/>
                </a:lnTo>
                <a:lnTo>
                  <a:pt x="201887" y="717361"/>
                </a:lnTo>
                <a:lnTo>
                  <a:pt x="163323" y="693739"/>
                </a:lnTo>
                <a:lnTo>
                  <a:pt x="127960" y="665846"/>
                </a:lnTo>
                <a:lnTo>
                  <a:pt x="96153" y="634039"/>
                </a:lnTo>
                <a:lnTo>
                  <a:pt x="68260" y="598676"/>
                </a:lnTo>
                <a:lnTo>
                  <a:pt x="44638" y="560112"/>
                </a:lnTo>
                <a:lnTo>
                  <a:pt x="25644" y="518706"/>
                </a:lnTo>
                <a:lnTo>
                  <a:pt x="11635" y="474814"/>
                </a:lnTo>
                <a:lnTo>
                  <a:pt x="2968" y="428792"/>
                </a:lnTo>
                <a:lnTo>
                  <a:pt x="0" y="3810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063769" y="5271008"/>
            <a:ext cx="219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99488" y="2498057"/>
            <a:ext cx="3246755" cy="2607945"/>
            <a:chOff x="1999488" y="2498057"/>
            <a:chExt cx="3246755" cy="2607945"/>
          </a:xfrm>
        </p:grpSpPr>
        <p:sp>
          <p:nvSpPr>
            <p:cNvPr id="14" name="object 14"/>
            <p:cNvSpPr/>
            <p:nvPr/>
          </p:nvSpPr>
          <p:spPr>
            <a:xfrm>
              <a:off x="2013966" y="2560647"/>
              <a:ext cx="980440" cy="370840"/>
            </a:xfrm>
            <a:custGeom>
              <a:avLst/>
              <a:gdLst/>
              <a:ahLst/>
              <a:cxnLst/>
              <a:rect l="l" t="t" r="r" b="b"/>
              <a:pathLst>
                <a:path w="980439" h="370839">
                  <a:moveTo>
                    <a:pt x="0" y="370344"/>
                  </a:moveTo>
                  <a:lnTo>
                    <a:pt x="98030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955141" y="2498057"/>
              <a:ext cx="161290" cy="135890"/>
            </a:xfrm>
            <a:custGeom>
              <a:avLst/>
              <a:gdLst/>
              <a:ahLst/>
              <a:cxnLst/>
              <a:rect l="l" t="t" r="r" b="b"/>
              <a:pathLst>
                <a:path w="161289" h="135889">
                  <a:moveTo>
                    <a:pt x="0" y="0"/>
                  </a:moveTo>
                  <a:lnTo>
                    <a:pt x="51168" y="135432"/>
                  </a:lnTo>
                  <a:lnTo>
                    <a:pt x="161023" y="165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13966" y="3470148"/>
              <a:ext cx="527685" cy="727710"/>
            </a:xfrm>
            <a:custGeom>
              <a:avLst/>
              <a:gdLst/>
              <a:ahLst/>
              <a:cxnLst/>
              <a:rect l="l" t="t" r="r" b="b"/>
              <a:pathLst>
                <a:path w="527685" h="727710">
                  <a:moveTo>
                    <a:pt x="0" y="0"/>
                  </a:moveTo>
                  <a:lnTo>
                    <a:pt x="527672" y="72731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74536" y="4143232"/>
              <a:ext cx="144145" cy="160020"/>
            </a:xfrm>
            <a:custGeom>
              <a:avLst/>
              <a:gdLst/>
              <a:ahLst/>
              <a:cxnLst/>
              <a:rect l="l" t="t" r="r" b="b"/>
              <a:pathLst>
                <a:path w="144144" h="160020">
                  <a:moveTo>
                    <a:pt x="117195" y="0"/>
                  </a:moveTo>
                  <a:lnTo>
                    <a:pt x="0" y="85013"/>
                  </a:lnTo>
                  <a:lnTo>
                    <a:pt x="143611" y="159702"/>
                  </a:lnTo>
                  <a:lnTo>
                    <a:pt x="11719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56966" y="3598132"/>
              <a:ext cx="1628139" cy="704850"/>
            </a:xfrm>
            <a:custGeom>
              <a:avLst/>
              <a:gdLst/>
              <a:ahLst/>
              <a:cxnLst/>
              <a:rect l="l" t="t" r="r" b="b"/>
              <a:pathLst>
                <a:path w="1628139" h="704850">
                  <a:moveTo>
                    <a:pt x="0" y="704799"/>
                  </a:moveTo>
                  <a:lnTo>
                    <a:pt x="1627606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742519" y="3537459"/>
              <a:ext cx="161925" cy="133350"/>
            </a:xfrm>
            <a:custGeom>
              <a:avLst/>
              <a:gdLst/>
              <a:ahLst/>
              <a:cxnLst/>
              <a:rect l="l" t="t" r="r" b="b"/>
              <a:pathLst>
                <a:path w="161925" h="133350">
                  <a:moveTo>
                    <a:pt x="0" y="0"/>
                  </a:moveTo>
                  <a:lnTo>
                    <a:pt x="57543" y="132854"/>
                  </a:lnTo>
                  <a:lnTo>
                    <a:pt x="161632" y="8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77817" y="2514600"/>
              <a:ext cx="908685" cy="436245"/>
            </a:xfrm>
            <a:custGeom>
              <a:avLst/>
              <a:gdLst/>
              <a:ahLst/>
              <a:cxnLst/>
              <a:rect l="l" t="t" r="r" b="b"/>
              <a:pathLst>
                <a:path w="908685" h="436244">
                  <a:moveTo>
                    <a:pt x="0" y="0"/>
                  </a:moveTo>
                  <a:lnTo>
                    <a:pt x="908532" y="43619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41956" y="2879266"/>
              <a:ext cx="161925" cy="130810"/>
            </a:xfrm>
            <a:custGeom>
              <a:avLst/>
              <a:gdLst/>
              <a:ahLst/>
              <a:cxnLst/>
              <a:rect l="l" t="t" r="r" b="b"/>
              <a:pathLst>
                <a:path w="161925" h="130810">
                  <a:moveTo>
                    <a:pt x="62674" y="0"/>
                  </a:moveTo>
                  <a:lnTo>
                    <a:pt x="0" y="130517"/>
                  </a:lnTo>
                  <a:lnTo>
                    <a:pt x="161848" y="127927"/>
                  </a:lnTo>
                  <a:lnTo>
                    <a:pt x="626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173217" y="3657600"/>
              <a:ext cx="0" cy="1317625"/>
            </a:xfrm>
            <a:custGeom>
              <a:avLst/>
              <a:gdLst/>
              <a:ahLst/>
              <a:cxnLst/>
              <a:rect l="l" t="t" r="r" b="b"/>
              <a:pathLst>
                <a:path h="1317625">
                  <a:moveTo>
                    <a:pt x="0" y="0"/>
                  </a:moveTo>
                  <a:lnTo>
                    <a:pt x="0" y="1317498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100835" y="4960611"/>
              <a:ext cx="144780" cy="145415"/>
            </a:xfrm>
            <a:custGeom>
              <a:avLst/>
              <a:gdLst/>
              <a:ahLst/>
              <a:cxnLst/>
              <a:rect l="l" t="t" r="r" b="b"/>
              <a:pathLst>
                <a:path w="144779" h="145414">
                  <a:moveTo>
                    <a:pt x="144779" y="12"/>
                  </a:moveTo>
                  <a:lnTo>
                    <a:pt x="0" y="0"/>
                  </a:lnTo>
                  <a:lnTo>
                    <a:pt x="72377" y="144792"/>
                  </a:lnTo>
                  <a:lnTo>
                    <a:pt x="144779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610636" y="269721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82036" y="3599952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37937" y="28380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33213" y="397622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328690" y="420482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56790" y="3676304"/>
            <a:ext cx="375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661385" y="5048132"/>
            <a:ext cx="375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33571" y="2990504"/>
            <a:ext cx="375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85690" y="3367008"/>
            <a:ext cx="375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47842" y="5962532"/>
            <a:ext cx="375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spc="-5" dirty="0">
                <a:solidFill>
                  <a:srgbClr val="C00000"/>
                </a:solidFill>
                <a:latin typeface="Calibri"/>
                <a:cs typeface="Calibri"/>
              </a:rPr>
              <a:t>h=0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308340" y="2375406"/>
            <a:ext cx="8794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(0+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17740" y="3294683"/>
            <a:ext cx="91566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(1+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39504" y="3294683"/>
            <a:ext cx="904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B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(1+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7780778" y="2809494"/>
            <a:ext cx="1916430" cy="476250"/>
            <a:chOff x="7780778" y="2809494"/>
            <a:chExt cx="1916430" cy="476250"/>
          </a:xfrm>
        </p:grpSpPr>
        <p:sp>
          <p:nvSpPr>
            <p:cNvPr id="38" name="object 38"/>
            <p:cNvSpPr/>
            <p:nvPr/>
          </p:nvSpPr>
          <p:spPr>
            <a:xfrm>
              <a:off x="8753094" y="2823972"/>
              <a:ext cx="826769" cy="401320"/>
            </a:xfrm>
            <a:custGeom>
              <a:avLst/>
              <a:gdLst/>
              <a:ahLst/>
              <a:cxnLst/>
              <a:rect l="l" t="t" r="r" b="b"/>
              <a:pathLst>
                <a:path w="826770" h="401319">
                  <a:moveTo>
                    <a:pt x="0" y="0"/>
                  </a:moveTo>
                  <a:lnTo>
                    <a:pt x="826769" y="400773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535267" y="3153288"/>
              <a:ext cx="161925" cy="130810"/>
            </a:xfrm>
            <a:custGeom>
              <a:avLst/>
              <a:gdLst/>
              <a:ahLst/>
              <a:cxnLst/>
              <a:rect l="l" t="t" r="r" b="b"/>
              <a:pathLst>
                <a:path w="161925" h="130810">
                  <a:moveTo>
                    <a:pt x="63157" y="0"/>
                  </a:moveTo>
                  <a:lnTo>
                    <a:pt x="0" y="130276"/>
                  </a:lnTo>
                  <a:lnTo>
                    <a:pt x="161861" y="128295"/>
                  </a:lnTo>
                  <a:lnTo>
                    <a:pt x="6315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98677" y="2823972"/>
              <a:ext cx="854710" cy="402590"/>
            </a:xfrm>
            <a:custGeom>
              <a:avLst/>
              <a:gdLst/>
              <a:ahLst/>
              <a:cxnLst/>
              <a:rect l="l" t="t" r="r" b="b"/>
              <a:pathLst>
                <a:path w="854709" h="402589">
                  <a:moveTo>
                    <a:pt x="854367" y="0"/>
                  </a:moveTo>
                  <a:lnTo>
                    <a:pt x="0" y="402132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780778" y="3154432"/>
              <a:ext cx="161925" cy="131445"/>
            </a:xfrm>
            <a:custGeom>
              <a:avLst/>
              <a:gdLst/>
              <a:ahLst/>
              <a:cxnLst/>
              <a:rect l="l" t="t" r="r" b="b"/>
              <a:pathLst>
                <a:path w="161925" h="131445">
                  <a:moveTo>
                    <a:pt x="100164" y="0"/>
                  </a:moveTo>
                  <a:lnTo>
                    <a:pt x="0" y="127152"/>
                  </a:lnTo>
                  <a:lnTo>
                    <a:pt x="161823" y="130987"/>
                  </a:lnTo>
                  <a:lnTo>
                    <a:pt x="1001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316730" y="4209270"/>
            <a:ext cx="900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(2+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703332" y="3728465"/>
            <a:ext cx="144780" cy="467995"/>
            <a:chOff x="7703332" y="3728465"/>
            <a:chExt cx="144780" cy="467995"/>
          </a:xfrm>
        </p:grpSpPr>
        <p:sp>
          <p:nvSpPr>
            <p:cNvPr id="44" name="object 44"/>
            <p:cNvSpPr/>
            <p:nvPr/>
          </p:nvSpPr>
          <p:spPr>
            <a:xfrm>
              <a:off x="7775457" y="3742943"/>
              <a:ext cx="5715" cy="323215"/>
            </a:xfrm>
            <a:custGeom>
              <a:avLst/>
              <a:gdLst/>
              <a:ahLst/>
              <a:cxnLst/>
              <a:rect l="l" t="t" r="r" b="b"/>
              <a:pathLst>
                <a:path w="5715" h="323214">
                  <a:moveTo>
                    <a:pt x="5702" y="0"/>
                  </a:moveTo>
                  <a:lnTo>
                    <a:pt x="0" y="32263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03332" y="4049826"/>
              <a:ext cx="144780" cy="146050"/>
            </a:xfrm>
            <a:custGeom>
              <a:avLst/>
              <a:gdLst/>
              <a:ahLst/>
              <a:cxnLst/>
              <a:rect l="l" t="t" r="r" b="b"/>
              <a:pathLst>
                <a:path w="144779" h="146050">
                  <a:moveTo>
                    <a:pt x="0" y="0"/>
                  </a:moveTo>
                  <a:lnTo>
                    <a:pt x="69824" y="146037"/>
                  </a:lnTo>
                  <a:lnTo>
                    <a:pt x="144754" y="2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7317740" y="5119071"/>
            <a:ext cx="931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(5+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7711682" y="4643628"/>
            <a:ext cx="144780" cy="462915"/>
            <a:chOff x="7711682" y="4643628"/>
            <a:chExt cx="144780" cy="462915"/>
          </a:xfrm>
        </p:grpSpPr>
        <p:sp>
          <p:nvSpPr>
            <p:cNvPr id="48" name="object 48"/>
            <p:cNvSpPr/>
            <p:nvPr/>
          </p:nvSpPr>
          <p:spPr>
            <a:xfrm>
              <a:off x="7773162" y="4658106"/>
              <a:ext cx="11430" cy="318135"/>
            </a:xfrm>
            <a:custGeom>
              <a:avLst/>
              <a:gdLst/>
              <a:ahLst/>
              <a:cxnLst/>
              <a:rect l="l" t="t" r="r" b="b"/>
              <a:pathLst>
                <a:path w="11429" h="318135">
                  <a:moveTo>
                    <a:pt x="5689" y="-14477"/>
                  </a:moveTo>
                  <a:lnTo>
                    <a:pt x="5689" y="332397"/>
                  </a:lnTo>
                </a:path>
              </a:pathLst>
            </a:custGeom>
            <a:ln w="403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711682" y="4958969"/>
              <a:ext cx="144780" cy="147320"/>
            </a:xfrm>
            <a:custGeom>
              <a:avLst/>
              <a:gdLst/>
              <a:ahLst/>
              <a:cxnLst/>
              <a:rect l="l" t="t" r="r" b="b"/>
              <a:pathLst>
                <a:path w="144779" h="147320">
                  <a:moveTo>
                    <a:pt x="144691" y="0"/>
                  </a:moveTo>
                  <a:lnTo>
                    <a:pt x="0" y="5168"/>
                  </a:lnTo>
                  <a:lnTo>
                    <a:pt x="77520" y="147269"/>
                  </a:lnTo>
                  <a:lnTo>
                    <a:pt x="1446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9221735" y="4204666"/>
            <a:ext cx="900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(3+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1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612053" y="3728465"/>
            <a:ext cx="144780" cy="462915"/>
            <a:chOff x="9612053" y="3728465"/>
            <a:chExt cx="144780" cy="462915"/>
          </a:xfrm>
        </p:grpSpPr>
        <p:sp>
          <p:nvSpPr>
            <p:cNvPr id="52" name="object 52"/>
            <p:cNvSpPr/>
            <p:nvPr/>
          </p:nvSpPr>
          <p:spPr>
            <a:xfrm>
              <a:off x="9683755" y="3742943"/>
              <a:ext cx="13970" cy="318135"/>
            </a:xfrm>
            <a:custGeom>
              <a:avLst/>
              <a:gdLst/>
              <a:ahLst/>
              <a:cxnLst/>
              <a:rect l="l" t="t" r="r" b="b"/>
              <a:pathLst>
                <a:path w="13970" h="318135">
                  <a:moveTo>
                    <a:pt x="6845" y="-14478"/>
                  </a:moveTo>
                  <a:lnTo>
                    <a:pt x="6845" y="332612"/>
                  </a:lnTo>
                </a:path>
              </a:pathLst>
            </a:custGeom>
            <a:ln w="426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9612053" y="4043507"/>
              <a:ext cx="144780" cy="147955"/>
            </a:xfrm>
            <a:custGeom>
              <a:avLst/>
              <a:gdLst/>
              <a:ahLst/>
              <a:cxnLst/>
              <a:rect l="l" t="t" r="r" b="b"/>
              <a:pathLst>
                <a:path w="144779" h="147954">
                  <a:moveTo>
                    <a:pt x="0" y="0"/>
                  </a:moveTo>
                  <a:lnTo>
                    <a:pt x="66103" y="147751"/>
                  </a:lnTo>
                  <a:lnTo>
                    <a:pt x="144653" y="6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205484" y="5118903"/>
            <a:ext cx="9315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G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(6+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0</a:t>
            </a:r>
            <a:r>
              <a:rPr sz="2400" spc="-5" dirty="0">
                <a:latin typeface="Calibri"/>
                <a:cs typeface="Calibri"/>
              </a:rPr>
              <a:t>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9604633" y="4638294"/>
            <a:ext cx="144780" cy="467359"/>
            <a:chOff x="9604633" y="4638294"/>
            <a:chExt cx="144780" cy="467359"/>
          </a:xfrm>
        </p:grpSpPr>
        <p:sp>
          <p:nvSpPr>
            <p:cNvPr id="56" name="object 56"/>
            <p:cNvSpPr/>
            <p:nvPr/>
          </p:nvSpPr>
          <p:spPr>
            <a:xfrm>
              <a:off x="9676985" y="4652772"/>
              <a:ext cx="1270" cy="322580"/>
            </a:xfrm>
            <a:custGeom>
              <a:avLst/>
              <a:gdLst/>
              <a:ahLst/>
              <a:cxnLst/>
              <a:rect l="l" t="t" r="r" b="b"/>
              <a:pathLst>
                <a:path w="1270" h="322579">
                  <a:moveTo>
                    <a:pt x="876" y="0"/>
                  </a:moveTo>
                  <a:lnTo>
                    <a:pt x="0" y="322275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604633" y="4960372"/>
              <a:ext cx="144780" cy="145415"/>
            </a:xfrm>
            <a:custGeom>
              <a:avLst/>
              <a:gdLst/>
              <a:ahLst/>
              <a:cxnLst/>
              <a:rect l="l" t="t" r="r" b="b"/>
              <a:pathLst>
                <a:path w="144779" h="145414">
                  <a:moveTo>
                    <a:pt x="0" y="0"/>
                  </a:moveTo>
                  <a:lnTo>
                    <a:pt x="72009" y="144970"/>
                  </a:lnTo>
                  <a:lnTo>
                    <a:pt x="144780" y="3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2204237" y="1305558"/>
            <a:ext cx="25768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State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824239" y="1321928"/>
            <a:ext cx="16656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Search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tree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B8090E13-9AE3-5BBE-C831-E51596AD6D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054243"/>
              </p:ext>
            </p:extLst>
          </p:nvPr>
        </p:nvGraphicFramePr>
        <p:xfrm>
          <a:off x="688337" y="162306"/>
          <a:ext cx="8245351" cy="720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955536" y="1435097"/>
            <a:ext cx="6569709" cy="922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Main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idea: estimated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heuristic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costs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≤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 actual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costs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780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Admissibility: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heuristic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≤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actual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 goal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70018" y="2545321"/>
            <a:ext cx="30759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h(A)</a:t>
            </a:r>
            <a:r>
              <a:rPr sz="2000" spc="1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≤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actual</a:t>
            </a:r>
            <a:r>
              <a:rPr sz="20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cost</a:t>
            </a:r>
            <a:r>
              <a:rPr sz="20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from A to 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2736" y="3063492"/>
            <a:ext cx="62661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000" spc="-5" dirty="0">
                <a:latin typeface="Calibri"/>
                <a:cs typeface="Calibri"/>
              </a:rPr>
              <a:t>Consistency: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heuristic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“arc”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≤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actual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cost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 each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0018" y="3581641"/>
            <a:ext cx="2567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h(A)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–</a:t>
            </a:r>
            <a:r>
              <a:rPr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h(C) </a:t>
            </a:r>
            <a:r>
              <a:rPr sz="2000" spc="-5" dirty="0">
                <a:latin typeface="Calibri"/>
                <a:cs typeface="Calibri"/>
              </a:rPr>
              <a:t>≤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cost(A</a:t>
            </a:r>
            <a:r>
              <a:rPr sz="2000" spc="1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C)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7111" y="5498834"/>
            <a:ext cx="2566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h(A)</a:t>
            </a:r>
            <a:r>
              <a:rPr sz="20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≤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cost(A</a:t>
            </a:r>
            <a:r>
              <a:rPr sz="2000" spc="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to</a:t>
            </a:r>
            <a:r>
              <a:rPr sz="2000" spc="-15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C) 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12736" y="6017003"/>
            <a:ext cx="30429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95"/>
              </a:spcBef>
              <a:buClr>
                <a:srgbClr val="333399"/>
              </a:buClr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000" spc="-5" dirty="0">
                <a:latin typeface="Calibri"/>
                <a:cs typeface="Calibri"/>
              </a:rPr>
              <a:t>A*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graph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optimal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648205" y="2253233"/>
            <a:ext cx="1619885" cy="2776855"/>
            <a:chOff x="1648205" y="2253233"/>
            <a:chExt cx="1619885" cy="2776855"/>
          </a:xfrm>
        </p:grpSpPr>
        <p:sp>
          <p:nvSpPr>
            <p:cNvPr id="10" name="object 10"/>
            <p:cNvSpPr/>
            <p:nvPr/>
          </p:nvSpPr>
          <p:spPr>
            <a:xfrm>
              <a:off x="1676780" y="2281808"/>
              <a:ext cx="885190" cy="345440"/>
            </a:xfrm>
            <a:custGeom>
              <a:avLst/>
              <a:gdLst/>
              <a:ahLst/>
              <a:cxnLst/>
              <a:rect l="l" t="t" r="r" b="b"/>
              <a:pathLst>
                <a:path w="885189" h="345439">
                  <a:moveTo>
                    <a:pt x="0" y="0"/>
                  </a:moveTo>
                  <a:lnTo>
                    <a:pt x="884923" y="345236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483148" y="2483547"/>
              <a:ext cx="318770" cy="266700"/>
            </a:xfrm>
            <a:custGeom>
              <a:avLst/>
              <a:gdLst/>
              <a:ahLst/>
              <a:cxnLst/>
              <a:rect l="l" t="t" r="r" b="b"/>
              <a:pathLst>
                <a:path w="318769" h="266700">
                  <a:moveTo>
                    <a:pt x="103873" y="0"/>
                  </a:moveTo>
                  <a:lnTo>
                    <a:pt x="0" y="266204"/>
                  </a:lnTo>
                  <a:lnTo>
                    <a:pt x="318147" y="236969"/>
                  </a:lnTo>
                  <a:lnTo>
                    <a:pt x="1038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4580" y="3501008"/>
              <a:ext cx="0" cy="1271905"/>
            </a:xfrm>
            <a:custGeom>
              <a:avLst/>
              <a:gdLst/>
              <a:ahLst/>
              <a:cxnLst/>
              <a:rect l="l" t="t" r="r" b="b"/>
              <a:pathLst>
                <a:path h="1271904">
                  <a:moveTo>
                    <a:pt x="0" y="0"/>
                  </a:moveTo>
                  <a:lnTo>
                    <a:pt x="0" y="1271587"/>
                  </a:lnTo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981719" y="4744013"/>
              <a:ext cx="285750" cy="285750"/>
            </a:xfrm>
            <a:custGeom>
              <a:avLst/>
              <a:gdLst/>
              <a:ahLst/>
              <a:cxnLst/>
              <a:rect l="l" t="t" r="r" b="b"/>
              <a:pathLst>
                <a:path w="285750" h="285750">
                  <a:moveTo>
                    <a:pt x="285750" y="12"/>
                  </a:moveTo>
                  <a:lnTo>
                    <a:pt x="0" y="0"/>
                  </a:lnTo>
                  <a:lnTo>
                    <a:pt x="142862" y="285750"/>
                  </a:lnTo>
                  <a:lnTo>
                    <a:pt x="285750" y="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55338" y="3775964"/>
            <a:ext cx="6569709" cy="1534795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2400" dirty="0">
                <a:latin typeface="Calibri"/>
                <a:cs typeface="Calibri"/>
              </a:rPr>
              <a:t>3</a:t>
            </a:r>
            <a:endParaRPr sz="2400">
              <a:latin typeface="Calibri"/>
              <a:cs typeface="Calibri"/>
            </a:endParaRPr>
          </a:p>
          <a:p>
            <a:pPr marL="1955800" indent="-343535">
              <a:lnSpc>
                <a:spcPct val="100000"/>
              </a:lnSpc>
              <a:spcBef>
                <a:spcPts val="969"/>
              </a:spcBef>
              <a:buFont typeface="Wingdings"/>
              <a:buChar char=""/>
              <a:tabLst>
                <a:tab pos="1955164" algn="l"/>
                <a:tab pos="19558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Consequences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consistency:</a:t>
            </a:r>
            <a:endParaRPr sz="2400">
              <a:latin typeface="Calibri"/>
              <a:cs typeface="Calibri"/>
            </a:endParaRPr>
          </a:p>
          <a:p>
            <a:pPr marL="2355850" lvl="1" indent="-286385">
              <a:lnSpc>
                <a:spcPct val="100000"/>
              </a:lnSpc>
              <a:spcBef>
                <a:spcPts val="1780"/>
              </a:spcBef>
              <a:buClr>
                <a:srgbClr val="333399"/>
              </a:buClr>
              <a:buFont typeface="Wingdings"/>
              <a:buChar char=""/>
              <a:tabLst>
                <a:tab pos="2355215" algn="l"/>
                <a:tab pos="23558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 value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along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path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never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decreases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3805" y="1796033"/>
            <a:ext cx="971550" cy="971550"/>
            <a:chOff x="733805" y="1796033"/>
            <a:chExt cx="971550" cy="971550"/>
          </a:xfrm>
        </p:grpSpPr>
        <p:sp>
          <p:nvSpPr>
            <p:cNvPr id="16" name="object 16"/>
            <p:cNvSpPr/>
            <p:nvPr/>
          </p:nvSpPr>
          <p:spPr>
            <a:xfrm>
              <a:off x="762380" y="18246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4" y="2360"/>
                  </a:lnTo>
                  <a:lnTo>
                    <a:pt x="365059" y="9288"/>
                  </a:lnTo>
                  <a:lnTo>
                    <a:pt x="321243" y="20555"/>
                  </a:lnTo>
                  <a:lnTo>
                    <a:pt x="279238" y="35929"/>
                  </a:lnTo>
                  <a:lnTo>
                    <a:pt x="239272" y="55182"/>
                  </a:lnTo>
                  <a:lnTo>
                    <a:pt x="201576" y="78083"/>
                  </a:lnTo>
                  <a:lnTo>
                    <a:pt x="166379" y="104403"/>
                  </a:lnTo>
                  <a:lnTo>
                    <a:pt x="133911" y="133911"/>
                  </a:lnTo>
                  <a:lnTo>
                    <a:pt x="104403" y="166379"/>
                  </a:lnTo>
                  <a:lnTo>
                    <a:pt x="78083" y="201576"/>
                  </a:lnTo>
                  <a:lnTo>
                    <a:pt x="55182" y="239272"/>
                  </a:lnTo>
                  <a:lnTo>
                    <a:pt x="35929" y="279238"/>
                  </a:lnTo>
                  <a:lnTo>
                    <a:pt x="20555" y="321243"/>
                  </a:lnTo>
                  <a:lnTo>
                    <a:pt x="9288" y="365059"/>
                  </a:lnTo>
                  <a:lnTo>
                    <a:pt x="2360" y="410454"/>
                  </a:lnTo>
                  <a:lnTo>
                    <a:pt x="0" y="457200"/>
                  </a:lnTo>
                  <a:lnTo>
                    <a:pt x="2360" y="503945"/>
                  </a:lnTo>
                  <a:lnTo>
                    <a:pt x="9288" y="549340"/>
                  </a:lnTo>
                  <a:lnTo>
                    <a:pt x="20555" y="593156"/>
                  </a:lnTo>
                  <a:lnTo>
                    <a:pt x="35929" y="635161"/>
                  </a:lnTo>
                  <a:lnTo>
                    <a:pt x="55182" y="675127"/>
                  </a:lnTo>
                  <a:lnTo>
                    <a:pt x="78083" y="712823"/>
                  </a:lnTo>
                  <a:lnTo>
                    <a:pt x="104403" y="748020"/>
                  </a:lnTo>
                  <a:lnTo>
                    <a:pt x="133911" y="780488"/>
                  </a:lnTo>
                  <a:lnTo>
                    <a:pt x="166379" y="809996"/>
                  </a:lnTo>
                  <a:lnTo>
                    <a:pt x="201576" y="836316"/>
                  </a:lnTo>
                  <a:lnTo>
                    <a:pt x="239272" y="859217"/>
                  </a:lnTo>
                  <a:lnTo>
                    <a:pt x="279238" y="878470"/>
                  </a:lnTo>
                  <a:lnTo>
                    <a:pt x="321243" y="893844"/>
                  </a:lnTo>
                  <a:lnTo>
                    <a:pt x="365059" y="905111"/>
                  </a:lnTo>
                  <a:lnTo>
                    <a:pt x="410454" y="912039"/>
                  </a:lnTo>
                  <a:lnTo>
                    <a:pt x="457200" y="914400"/>
                  </a:lnTo>
                  <a:lnTo>
                    <a:pt x="503945" y="912039"/>
                  </a:lnTo>
                  <a:lnTo>
                    <a:pt x="549340" y="905111"/>
                  </a:lnTo>
                  <a:lnTo>
                    <a:pt x="593156" y="893844"/>
                  </a:lnTo>
                  <a:lnTo>
                    <a:pt x="635161" y="878470"/>
                  </a:lnTo>
                  <a:lnTo>
                    <a:pt x="675127" y="859217"/>
                  </a:lnTo>
                  <a:lnTo>
                    <a:pt x="712823" y="836316"/>
                  </a:lnTo>
                  <a:lnTo>
                    <a:pt x="748020" y="809996"/>
                  </a:lnTo>
                  <a:lnTo>
                    <a:pt x="780488" y="780488"/>
                  </a:lnTo>
                  <a:lnTo>
                    <a:pt x="809996" y="748020"/>
                  </a:lnTo>
                  <a:lnTo>
                    <a:pt x="836316" y="712823"/>
                  </a:lnTo>
                  <a:lnTo>
                    <a:pt x="859217" y="675127"/>
                  </a:lnTo>
                  <a:lnTo>
                    <a:pt x="878470" y="635161"/>
                  </a:lnTo>
                  <a:lnTo>
                    <a:pt x="893844" y="593156"/>
                  </a:lnTo>
                  <a:lnTo>
                    <a:pt x="905111" y="549340"/>
                  </a:lnTo>
                  <a:lnTo>
                    <a:pt x="912039" y="503945"/>
                  </a:lnTo>
                  <a:lnTo>
                    <a:pt x="914400" y="457200"/>
                  </a:lnTo>
                  <a:lnTo>
                    <a:pt x="912039" y="410454"/>
                  </a:lnTo>
                  <a:lnTo>
                    <a:pt x="905111" y="365059"/>
                  </a:lnTo>
                  <a:lnTo>
                    <a:pt x="893844" y="321243"/>
                  </a:lnTo>
                  <a:lnTo>
                    <a:pt x="878470" y="279238"/>
                  </a:lnTo>
                  <a:lnTo>
                    <a:pt x="859217" y="239272"/>
                  </a:lnTo>
                  <a:lnTo>
                    <a:pt x="836316" y="201576"/>
                  </a:lnTo>
                  <a:lnTo>
                    <a:pt x="809996" y="166379"/>
                  </a:lnTo>
                  <a:lnTo>
                    <a:pt x="780488" y="133911"/>
                  </a:lnTo>
                  <a:lnTo>
                    <a:pt x="748020" y="104403"/>
                  </a:lnTo>
                  <a:lnTo>
                    <a:pt x="712823" y="78083"/>
                  </a:lnTo>
                  <a:lnTo>
                    <a:pt x="675127" y="55182"/>
                  </a:lnTo>
                  <a:lnTo>
                    <a:pt x="635161" y="35929"/>
                  </a:lnTo>
                  <a:lnTo>
                    <a:pt x="593156" y="20555"/>
                  </a:lnTo>
                  <a:lnTo>
                    <a:pt x="549340" y="9288"/>
                  </a:lnTo>
                  <a:lnTo>
                    <a:pt x="503945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2380" y="18246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4"/>
                  </a:lnTo>
                  <a:lnTo>
                    <a:pt x="9288" y="365059"/>
                  </a:lnTo>
                  <a:lnTo>
                    <a:pt x="20555" y="321243"/>
                  </a:lnTo>
                  <a:lnTo>
                    <a:pt x="35929" y="279238"/>
                  </a:lnTo>
                  <a:lnTo>
                    <a:pt x="55182" y="239272"/>
                  </a:lnTo>
                  <a:lnTo>
                    <a:pt x="78083" y="201576"/>
                  </a:lnTo>
                  <a:lnTo>
                    <a:pt x="104403" y="166379"/>
                  </a:lnTo>
                  <a:lnTo>
                    <a:pt x="133911" y="133911"/>
                  </a:lnTo>
                  <a:lnTo>
                    <a:pt x="166379" y="104403"/>
                  </a:lnTo>
                  <a:lnTo>
                    <a:pt x="201576" y="78083"/>
                  </a:lnTo>
                  <a:lnTo>
                    <a:pt x="239272" y="55182"/>
                  </a:lnTo>
                  <a:lnTo>
                    <a:pt x="279238" y="35929"/>
                  </a:lnTo>
                  <a:lnTo>
                    <a:pt x="321243" y="20555"/>
                  </a:lnTo>
                  <a:lnTo>
                    <a:pt x="365059" y="9288"/>
                  </a:lnTo>
                  <a:lnTo>
                    <a:pt x="410454" y="2360"/>
                  </a:lnTo>
                  <a:lnTo>
                    <a:pt x="457200" y="0"/>
                  </a:lnTo>
                  <a:lnTo>
                    <a:pt x="503945" y="2360"/>
                  </a:lnTo>
                  <a:lnTo>
                    <a:pt x="549340" y="9288"/>
                  </a:lnTo>
                  <a:lnTo>
                    <a:pt x="593156" y="20555"/>
                  </a:lnTo>
                  <a:lnTo>
                    <a:pt x="635161" y="35929"/>
                  </a:lnTo>
                  <a:lnTo>
                    <a:pt x="675127" y="55182"/>
                  </a:lnTo>
                  <a:lnTo>
                    <a:pt x="712823" y="78083"/>
                  </a:lnTo>
                  <a:lnTo>
                    <a:pt x="748020" y="104403"/>
                  </a:lnTo>
                  <a:lnTo>
                    <a:pt x="780488" y="133911"/>
                  </a:lnTo>
                  <a:lnTo>
                    <a:pt x="809996" y="166379"/>
                  </a:lnTo>
                  <a:lnTo>
                    <a:pt x="836316" y="201576"/>
                  </a:lnTo>
                  <a:lnTo>
                    <a:pt x="859217" y="239272"/>
                  </a:lnTo>
                  <a:lnTo>
                    <a:pt x="878470" y="279238"/>
                  </a:lnTo>
                  <a:lnTo>
                    <a:pt x="893844" y="321243"/>
                  </a:lnTo>
                  <a:lnTo>
                    <a:pt x="905111" y="365059"/>
                  </a:lnTo>
                  <a:lnTo>
                    <a:pt x="912039" y="410454"/>
                  </a:lnTo>
                  <a:lnTo>
                    <a:pt x="914400" y="457200"/>
                  </a:lnTo>
                  <a:lnTo>
                    <a:pt x="912039" y="503945"/>
                  </a:lnTo>
                  <a:lnTo>
                    <a:pt x="905111" y="549340"/>
                  </a:lnTo>
                  <a:lnTo>
                    <a:pt x="893844" y="593156"/>
                  </a:lnTo>
                  <a:lnTo>
                    <a:pt x="878470" y="635161"/>
                  </a:lnTo>
                  <a:lnTo>
                    <a:pt x="859217" y="675127"/>
                  </a:lnTo>
                  <a:lnTo>
                    <a:pt x="836316" y="712823"/>
                  </a:lnTo>
                  <a:lnTo>
                    <a:pt x="809996" y="748020"/>
                  </a:lnTo>
                  <a:lnTo>
                    <a:pt x="780488" y="780488"/>
                  </a:lnTo>
                  <a:lnTo>
                    <a:pt x="748020" y="809996"/>
                  </a:lnTo>
                  <a:lnTo>
                    <a:pt x="712823" y="836316"/>
                  </a:lnTo>
                  <a:lnTo>
                    <a:pt x="675127" y="859217"/>
                  </a:lnTo>
                  <a:lnTo>
                    <a:pt x="635161" y="878470"/>
                  </a:lnTo>
                  <a:lnTo>
                    <a:pt x="593156" y="893844"/>
                  </a:lnTo>
                  <a:lnTo>
                    <a:pt x="549340" y="905111"/>
                  </a:lnTo>
                  <a:lnTo>
                    <a:pt x="503945" y="912039"/>
                  </a:lnTo>
                  <a:lnTo>
                    <a:pt x="457200" y="914400"/>
                  </a:lnTo>
                  <a:lnTo>
                    <a:pt x="410454" y="912039"/>
                  </a:lnTo>
                  <a:lnTo>
                    <a:pt x="365059" y="905111"/>
                  </a:lnTo>
                  <a:lnTo>
                    <a:pt x="321243" y="893844"/>
                  </a:lnTo>
                  <a:lnTo>
                    <a:pt x="279238" y="878470"/>
                  </a:lnTo>
                  <a:lnTo>
                    <a:pt x="239272" y="859217"/>
                  </a:lnTo>
                  <a:lnTo>
                    <a:pt x="201576" y="836316"/>
                  </a:lnTo>
                  <a:lnTo>
                    <a:pt x="166379" y="809996"/>
                  </a:lnTo>
                  <a:lnTo>
                    <a:pt x="133911" y="780488"/>
                  </a:lnTo>
                  <a:lnTo>
                    <a:pt x="104403" y="748020"/>
                  </a:lnTo>
                  <a:lnTo>
                    <a:pt x="78083" y="712823"/>
                  </a:lnTo>
                  <a:lnTo>
                    <a:pt x="55182" y="675127"/>
                  </a:lnTo>
                  <a:lnTo>
                    <a:pt x="35929" y="635161"/>
                  </a:lnTo>
                  <a:lnTo>
                    <a:pt x="20555" y="593156"/>
                  </a:lnTo>
                  <a:lnTo>
                    <a:pt x="9288" y="549340"/>
                  </a:lnTo>
                  <a:lnTo>
                    <a:pt x="2360" y="503945"/>
                  </a:lnTo>
                  <a:lnTo>
                    <a:pt x="0" y="457200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98169" y="2032318"/>
            <a:ext cx="241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638805" y="2558033"/>
            <a:ext cx="971550" cy="971550"/>
            <a:chOff x="2638805" y="2558033"/>
            <a:chExt cx="971550" cy="971550"/>
          </a:xfrm>
        </p:grpSpPr>
        <p:sp>
          <p:nvSpPr>
            <p:cNvPr id="20" name="object 20"/>
            <p:cNvSpPr/>
            <p:nvPr/>
          </p:nvSpPr>
          <p:spPr>
            <a:xfrm>
              <a:off x="2667380" y="25866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57200" y="0"/>
                  </a:moveTo>
                  <a:lnTo>
                    <a:pt x="410454" y="2360"/>
                  </a:lnTo>
                  <a:lnTo>
                    <a:pt x="365059" y="9288"/>
                  </a:lnTo>
                  <a:lnTo>
                    <a:pt x="321243" y="20555"/>
                  </a:lnTo>
                  <a:lnTo>
                    <a:pt x="279238" y="35929"/>
                  </a:lnTo>
                  <a:lnTo>
                    <a:pt x="239272" y="55182"/>
                  </a:lnTo>
                  <a:lnTo>
                    <a:pt x="201576" y="78083"/>
                  </a:lnTo>
                  <a:lnTo>
                    <a:pt x="166379" y="104403"/>
                  </a:lnTo>
                  <a:lnTo>
                    <a:pt x="133911" y="133911"/>
                  </a:lnTo>
                  <a:lnTo>
                    <a:pt x="104403" y="166379"/>
                  </a:lnTo>
                  <a:lnTo>
                    <a:pt x="78083" y="201576"/>
                  </a:lnTo>
                  <a:lnTo>
                    <a:pt x="55182" y="239272"/>
                  </a:lnTo>
                  <a:lnTo>
                    <a:pt x="35929" y="279238"/>
                  </a:lnTo>
                  <a:lnTo>
                    <a:pt x="20555" y="321243"/>
                  </a:lnTo>
                  <a:lnTo>
                    <a:pt x="9288" y="365059"/>
                  </a:lnTo>
                  <a:lnTo>
                    <a:pt x="2360" y="410454"/>
                  </a:lnTo>
                  <a:lnTo>
                    <a:pt x="0" y="457200"/>
                  </a:lnTo>
                  <a:lnTo>
                    <a:pt x="2360" y="503945"/>
                  </a:lnTo>
                  <a:lnTo>
                    <a:pt x="9288" y="549340"/>
                  </a:lnTo>
                  <a:lnTo>
                    <a:pt x="20555" y="593156"/>
                  </a:lnTo>
                  <a:lnTo>
                    <a:pt x="35929" y="635161"/>
                  </a:lnTo>
                  <a:lnTo>
                    <a:pt x="55182" y="675127"/>
                  </a:lnTo>
                  <a:lnTo>
                    <a:pt x="78083" y="712823"/>
                  </a:lnTo>
                  <a:lnTo>
                    <a:pt x="104403" y="748020"/>
                  </a:lnTo>
                  <a:lnTo>
                    <a:pt x="133911" y="780488"/>
                  </a:lnTo>
                  <a:lnTo>
                    <a:pt x="166379" y="809996"/>
                  </a:lnTo>
                  <a:lnTo>
                    <a:pt x="201576" y="836316"/>
                  </a:lnTo>
                  <a:lnTo>
                    <a:pt x="239272" y="859217"/>
                  </a:lnTo>
                  <a:lnTo>
                    <a:pt x="279238" y="878470"/>
                  </a:lnTo>
                  <a:lnTo>
                    <a:pt x="321243" y="893844"/>
                  </a:lnTo>
                  <a:lnTo>
                    <a:pt x="365059" y="905111"/>
                  </a:lnTo>
                  <a:lnTo>
                    <a:pt x="410454" y="912039"/>
                  </a:lnTo>
                  <a:lnTo>
                    <a:pt x="457200" y="914400"/>
                  </a:lnTo>
                  <a:lnTo>
                    <a:pt x="503945" y="912039"/>
                  </a:lnTo>
                  <a:lnTo>
                    <a:pt x="549340" y="905111"/>
                  </a:lnTo>
                  <a:lnTo>
                    <a:pt x="593156" y="893844"/>
                  </a:lnTo>
                  <a:lnTo>
                    <a:pt x="635161" y="878470"/>
                  </a:lnTo>
                  <a:lnTo>
                    <a:pt x="675127" y="859217"/>
                  </a:lnTo>
                  <a:lnTo>
                    <a:pt x="712823" y="836316"/>
                  </a:lnTo>
                  <a:lnTo>
                    <a:pt x="748020" y="809996"/>
                  </a:lnTo>
                  <a:lnTo>
                    <a:pt x="780488" y="780488"/>
                  </a:lnTo>
                  <a:lnTo>
                    <a:pt x="809996" y="748020"/>
                  </a:lnTo>
                  <a:lnTo>
                    <a:pt x="836316" y="712823"/>
                  </a:lnTo>
                  <a:lnTo>
                    <a:pt x="859217" y="675127"/>
                  </a:lnTo>
                  <a:lnTo>
                    <a:pt x="878470" y="635161"/>
                  </a:lnTo>
                  <a:lnTo>
                    <a:pt x="893844" y="593156"/>
                  </a:lnTo>
                  <a:lnTo>
                    <a:pt x="905111" y="549340"/>
                  </a:lnTo>
                  <a:lnTo>
                    <a:pt x="912039" y="503945"/>
                  </a:lnTo>
                  <a:lnTo>
                    <a:pt x="914400" y="457200"/>
                  </a:lnTo>
                  <a:lnTo>
                    <a:pt x="912039" y="410454"/>
                  </a:lnTo>
                  <a:lnTo>
                    <a:pt x="905111" y="365059"/>
                  </a:lnTo>
                  <a:lnTo>
                    <a:pt x="893844" y="321243"/>
                  </a:lnTo>
                  <a:lnTo>
                    <a:pt x="878470" y="279238"/>
                  </a:lnTo>
                  <a:lnTo>
                    <a:pt x="859217" y="239272"/>
                  </a:lnTo>
                  <a:lnTo>
                    <a:pt x="836316" y="201576"/>
                  </a:lnTo>
                  <a:lnTo>
                    <a:pt x="809996" y="166379"/>
                  </a:lnTo>
                  <a:lnTo>
                    <a:pt x="780488" y="133911"/>
                  </a:lnTo>
                  <a:lnTo>
                    <a:pt x="748020" y="104403"/>
                  </a:lnTo>
                  <a:lnTo>
                    <a:pt x="712823" y="78083"/>
                  </a:lnTo>
                  <a:lnTo>
                    <a:pt x="675127" y="55182"/>
                  </a:lnTo>
                  <a:lnTo>
                    <a:pt x="635161" y="35929"/>
                  </a:lnTo>
                  <a:lnTo>
                    <a:pt x="593156" y="20555"/>
                  </a:lnTo>
                  <a:lnTo>
                    <a:pt x="549340" y="9288"/>
                  </a:lnTo>
                  <a:lnTo>
                    <a:pt x="503945" y="236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67380" y="258660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457200"/>
                  </a:moveTo>
                  <a:lnTo>
                    <a:pt x="2360" y="410454"/>
                  </a:lnTo>
                  <a:lnTo>
                    <a:pt x="9288" y="365059"/>
                  </a:lnTo>
                  <a:lnTo>
                    <a:pt x="20555" y="321243"/>
                  </a:lnTo>
                  <a:lnTo>
                    <a:pt x="35929" y="279238"/>
                  </a:lnTo>
                  <a:lnTo>
                    <a:pt x="55182" y="239272"/>
                  </a:lnTo>
                  <a:lnTo>
                    <a:pt x="78083" y="201576"/>
                  </a:lnTo>
                  <a:lnTo>
                    <a:pt x="104403" y="166379"/>
                  </a:lnTo>
                  <a:lnTo>
                    <a:pt x="133911" y="133911"/>
                  </a:lnTo>
                  <a:lnTo>
                    <a:pt x="166379" y="104403"/>
                  </a:lnTo>
                  <a:lnTo>
                    <a:pt x="201576" y="78083"/>
                  </a:lnTo>
                  <a:lnTo>
                    <a:pt x="239272" y="55182"/>
                  </a:lnTo>
                  <a:lnTo>
                    <a:pt x="279238" y="35929"/>
                  </a:lnTo>
                  <a:lnTo>
                    <a:pt x="321243" y="20555"/>
                  </a:lnTo>
                  <a:lnTo>
                    <a:pt x="365059" y="9288"/>
                  </a:lnTo>
                  <a:lnTo>
                    <a:pt x="410454" y="2360"/>
                  </a:lnTo>
                  <a:lnTo>
                    <a:pt x="457200" y="0"/>
                  </a:lnTo>
                  <a:lnTo>
                    <a:pt x="503945" y="2360"/>
                  </a:lnTo>
                  <a:lnTo>
                    <a:pt x="549340" y="9288"/>
                  </a:lnTo>
                  <a:lnTo>
                    <a:pt x="593156" y="20555"/>
                  </a:lnTo>
                  <a:lnTo>
                    <a:pt x="635161" y="35929"/>
                  </a:lnTo>
                  <a:lnTo>
                    <a:pt x="675127" y="55182"/>
                  </a:lnTo>
                  <a:lnTo>
                    <a:pt x="712823" y="78083"/>
                  </a:lnTo>
                  <a:lnTo>
                    <a:pt x="748020" y="104403"/>
                  </a:lnTo>
                  <a:lnTo>
                    <a:pt x="780488" y="133911"/>
                  </a:lnTo>
                  <a:lnTo>
                    <a:pt x="809996" y="166379"/>
                  </a:lnTo>
                  <a:lnTo>
                    <a:pt x="836316" y="201576"/>
                  </a:lnTo>
                  <a:lnTo>
                    <a:pt x="859217" y="239272"/>
                  </a:lnTo>
                  <a:lnTo>
                    <a:pt x="878470" y="279238"/>
                  </a:lnTo>
                  <a:lnTo>
                    <a:pt x="893844" y="321243"/>
                  </a:lnTo>
                  <a:lnTo>
                    <a:pt x="905111" y="365059"/>
                  </a:lnTo>
                  <a:lnTo>
                    <a:pt x="912039" y="410454"/>
                  </a:lnTo>
                  <a:lnTo>
                    <a:pt x="914400" y="457200"/>
                  </a:lnTo>
                  <a:lnTo>
                    <a:pt x="912039" y="503945"/>
                  </a:lnTo>
                  <a:lnTo>
                    <a:pt x="905111" y="549340"/>
                  </a:lnTo>
                  <a:lnTo>
                    <a:pt x="893844" y="593156"/>
                  </a:lnTo>
                  <a:lnTo>
                    <a:pt x="878470" y="635161"/>
                  </a:lnTo>
                  <a:lnTo>
                    <a:pt x="859217" y="675127"/>
                  </a:lnTo>
                  <a:lnTo>
                    <a:pt x="836316" y="712823"/>
                  </a:lnTo>
                  <a:lnTo>
                    <a:pt x="809996" y="748020"/>
                  </a:lnTo>
                  <a:lnTo>
                    <a:pt x="780488" y="780488"/>
                  </a:lnTo>
                  <a:lnTo>
                    <a:pt x="748020" y="809996"/>
                  </a:lnTo>
                  <a:lnTo>
                    <a:pt x="712823" y="836316"/>
                  </a:lnTo>
                  <a:lnTo>
                    <a:pt x="675127" y="859217"/>
                  </a:lnTo>
                  <a:lnTo>
                    <a:pt x="635161" y="878470"/>
                  </a:lnTo>
                  <a:lnTo>
                    <a:pt x="593156" y="893844"/>
                  </a:lnTo>
                  <a:lnTo>
                    <a:pt x="549340" y="905111"/>
                  </a:lnTo>
                  <a:lnTo>
                    <a:pt x="503945" y="912039"/>
                  </a:lnTo>
                  <a:lnTo>
                    <a:pt x="457200" y="914400"/>
                  </a:lnTo>
                  <a:lnTo>
                    <a:pt x="410454" y="912039"/>
                  </a:lnTo>
                  <a:lnTo>
                    <a:pt x="365059" y="905111"/>
                  </a:lnTo>
                  <a:lnTo>
                    <a:pt x="321243" y="893844"/>
                  </a:lnTo>
                  <a:lnTo>
                    <a:pt x="279238" y="878470"/>
                  </a:lnTo>
                  <a:lnTo>
                    <a:pt x="239272" y="859217"/>
                  </a:lnTo>
                  <a:lnTo>
                    <a:pt x="201576" y="836316"/>
                  </a:lnTo>
                  <a:lnTo>
                    <a:pt x="166379" y="809996"/>
                  </a:lnTo>
                  <a:lnTo>
                    <a:pt x="133911" y="780488"/>
                  </a:lnTo>
                  <a:lnTo>
                    <a:pt x="104403" y="748020"/>
                  </a:lnTo>
                  <a:lnTo>
                    <a:pt x="78083" y="712823"/>
                  </a:lnTo>
                  <a:lnTo>
                    <a:pt x="55182" y="675127"/>
                  </a:lnTo>
                  <a:lnTo>
                    <a:pt x="35929" y="635161"/>
                  </a:lnTo>
                  <a:lnTo>
                    <a:pt x="20555" y="593156"/>
                  </a:lnTo>
                  <a:lnTo>
                    <a:pt x="9288" y="549340"/>
                  </a:lnTo>
                  <a:lnTo>
                    <a:pt x="2360" y="503945"/>
                  </a:lnTo>
                  <a:lnTo>
                    <a:pt x="0" y="457200"/>
                  </a:lnTo>
                  <a:close/>
                </a:path>
              </a:pathLst>
            </a:custGeom>
            <a:ln w="571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016916" y="2794318"/>
            <a:ext cx="2139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C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67380" y="502958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0" y="457200"/>
                </a:moveTo>
                <a:lnTo>
                  <a:pt x="2360" y="410454"/>
                </a:lnTo>
                <a:lnTo>
                  <a:pt x="9288" y="365059"/>
                </a:lnTo>
                <a:lnTo>
                  <a:pt x="20555" y="321243"/>
                </a:lnTo>
                <a:lnTo>
                  <a:pt x="35929" y="279238"/>
                </a:lnTo>
                <a:lnTo>
                  <a:pt x="55182" y="239272"/>
                </a:lnTo>
                <a:lnTo>
                  <a:pt x="78083" y="201576"/>
                </a:lnTo>
                <a:lnTo>
                  <a:pt x="104403" y="166379"/>
                </a:lnTo>
                <a:lnTo>
                  <a:pt x="133911" y="133911"/>
                </a:lnTo>
                <a:lnTo>
                  <a:pt x="166379" y="104403"/>
                </a:lnTo>
                <a:lnTo>
                  <a:pt x="201576" y="78083"/>
                </a:lnTo>
                <a:lnTo>
                  <a:pt x="239272" y="55182"/>
                </a:lnTo>
                <a:lnTo>
                  <a:pt x="279238" y="35929"/>
                </a:lnTo>
                <a:lnTo>
                  <a:pt x="321243" y="20555"/>
                </a:lnTo>
                <a:lnTo>
                  <a:pt x="365059" y="9288"/>
                </a:lnTo>
                <a:lnTo>
                  <a:pt x="410454" y="2360"/>
                </a:lnTo>
                <a:lnTo>
                  <a:pt x="457200" y="0"/>
                </a:lnTo>
                <a:lnTo>
                  <a:pt x="503945" y="2360"/>
                </a:lnTo>
                <a:lnTo>
                  <a:pt x="549340" y="9288"/>
                </a:lnTo>
                <a:lnTo>
                  <a:pt x="593156" y="20555"/>
                </a:lnTo>
                <a:lnTo>
                  <a:pt x="635161" y="35929"/>
                </a:lnTo>
                <a:lnTo>
                  <a:pt x="675127" y="55182"/>
                </a:lnTo>
                <a:lnTo>
                  <a:pt x="712823" y="78083"/>
                </a:lnTo>
                <a:lnTo>
                  <a:pt x="748020" y="104403"/>
                </a:lnTo>
                <a:lnTo>
                  <a:pt x="780488" y="133911"/>
                </a:lnTo>
                <a:lnTo>
                  <a:pt x="809996" y="166379"/>
                </a:lnTo>
                <a:lnTo>
                  <a:pt x="836316" y="201576"/>
                </a:lnTo>
                <a:lnTo>
                  <a:pt x="859217" y="239272"/>
                </a:lnTo>
                <a:lnTo>
                  <a:pt x="878470" y="279238"/>
                </a:lnTo>
                <a:lnTo>
                  <a:pt x="893844" y="321243"/>
                </a:lnTo>
                <a:lnTo>
                  <a:pt x="905111" y="365059"/>
                </a:lnTo>
                <a:lnTo>
                  <a:pt x="912039" y="410454"/>
                </a:lnTo>
                <a:lnTo>
                  <a:pt x="914400" y="457200"/>
                </a:lnTo>
                <a:lnTo>
                  <a:pt x="912039" y="503945"/>
                </a:lnTo>
                <a:lnTo>
                  <a:pt x="905111" y="549340"/>
                </a:lnTo>
                <a:lnTo>
                  <a:pt x="893844" y="593156"/>
                </a:lnTo>
                <a:lnTo>
                  <a:pt x="878470" y="635161"/>
                </a:lnTo>
                <a:lnTo>
                  <a:pt x="859217" y="675127"/>
                </a:lnTo>
                <a:lnTo>
                  <a:pt x="836316" y="712823"/>
                </a:lnTo>
                <a:lnTo>
                  <a:pt x="809996" y="748020"/>
                </a:lnTo>
                <a:lnTo>
                  <a:pt x="780488" y="780488"/>
                </a:lnTo>
                <a:lnTo>
                  <a:pt x="748020" y="809996"/>
                </a:lnTo>
                <a:lnTo>
                  <a:pt x="712823" y="836316"/>
                </a:lnTo>
                <a:lnTo>
                  <a:pt x="675127" y="859217"/>
                </a:lnTo>
                <a:lnTo>
                  <a:pt x="635161" y="878470"/>
                </a:lnTo>
                <a:lnTo>
                  <a:pt x="593156" y="893844"/>
                </a:lnTo>
                <a:lnTo>
                  <a:pt x="549340" y="905111"/>
                </a:lnTo>
                <a:lnTo>
                  <a:pt x="503945" y="912039"/>
                </a:lnTo>
                <a:lnTo>
                  <a:pt x="457200" y="914400"/>
                </a:lnTo>
                <a:lnTo>
                  <a:pt x="410454" y="912039"/>
                </a:lnTo>
                <a:lnTo>
                  <a:pt x="365059" y="905111"/>
                </a:lnTo>
                <a:lnTo>
                  <a:pt x="321243" y="893844"/>
                </a:lnTo>
                <a:lnTo>
                  <a:pt x="279238" y="878470"/>
                </a:lnTo>
                <a:lnTo>
                  <a:pt x="239272" y="859217"/>
                </a:lnTo>
                <a:lnTo>
                  <a:pt x="201576" y="836316"/>
                </a:lnTo>
                <a:lnTo>
                  <a:pt x="166379" y="809996"/>
                </a:lnTo>
                <a:lnTo>
                  <a:pt x="133911" y="780488"/>
                </a:lnTo>
                <a:lnTo>
                  <a:pt x="104403" y="748020"/>
                </a:lnTo>
                <a:lnTo>
                  <a:pt x="78083" y="712823"/>
                </a:lnTo>
                <a:lnTo>
                  <a:pt x="55182" y="675127"/>
                </a:lnTo>
                <a:lnTo>
                  <a:pt x="35929" y="635161"/>
                </a:lnTo>
                <a:lnTo>
                  <a:pt x="20555" y="593156"/>
                </a:lnTo>
                <a:lnTo>
                  <a:pt x="9288" y="549340"/>
                </a:lnTo>
                <a:lnTo>
                  <a:pt x="2360" y="503945"/>
                </a:lnTo>
                <a:lnTo>
                  <a:pt x="0" y="457200"/>
                </a:lnTo>
                <a:close/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997866" y="5237479"/>
            <a:ext cx="25272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36337" y="2832606"/>
            <a:ext cx="492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400" b="1" i="1" spc="-5" dirty="0">
                <a:solidFill>
                  <a:srgbClr val="C00000"/>
                </a:solidFill>
                <a:latin typeface="Calibri"/>
                <a:cs typeface="Calibri"/>
              </a:rPr>
              <a:t>=1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83737" y="2522930"/>
            <a:ext cx="1803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1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514094" y="2253233"/>
            <a:ext cx="1289685" cy="2910840"/>
            <a:chOff x="1514094" y="2253233"/>
            <a:chExt cx="1289685" cy="2910840"/>
          </a:xfrm>
        </p:grpSpPr>
        <p:sp>
          <p:nvSpPr>
            <p:cNvPr id="28" name="object 28"/>
            <p:cNvSpPr/>
            <p:nvPr/>
          </p:nvSpPr>
          <p:spPr>
            <a:xfrm>
              <a:off x="1542669" y="2604896"/>
              <a:ext cx="1145540" cy="2327910"/>
            </a:xfrm>
            <a:custGeom>
              <a:avLst/>
              <a:gdLst/>
              <a:ahLst/>
              <a:cxnLst/>
              <a:rect l="l" t="t" r="r" b="b"/>
              <a:pathLst>
                <a:path w="1145539" h="2327910">
                  <a:moveTo>
                    <a:pt x="0" y="0"/>
                  </a:moveTo>
                  <a:lnTo>
                    <a:pt x="1144917" y="2327808"/>
                  </a:lnTo>
                </a:path>
              </a:pathLst>
            </a:custGeom>
            <a:ln w="57150">
              <a:solidFill>
                <a:srgbClr val="C0000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46771" y="4844008"/>
              <a:ext cx="256540" cy="320040"/>
            </a:xfrm>
            <a:custGeom>
              <a:avLst/>
              <a:gdLst/>
              <a:ahLst/>
              <a:cxnLst/>
              <a:rect l="l" t="t" r="r" b="b"/>
              <a:pathLst>
                <a:path w="256539" h="320039">
                  <a:moveTo>
                    <a:pt x="256425" y="0"/>
                  </a:moveTo>
                  <a:lnTo>
                    <a:pt x="0" y="126098"/>
                  </a:lnTo>
                  <a:lnTo>
                    <a:pt x="254317" y="319468"/>
                  </a:lnTo>
                  <a:lnTo>
                    <a:pt x="25642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676781" y="2281808"/>
              <a:ext cx="885190" cy="345440"/>
            </a:xfrm>
            <a:custGeom>
              <a:avLst/>
              <a:gdLst/>
              <a:ahLst/>
              <a:cxnLst/>
              <a:rect l="l" t="t" r="r" b="b"/>
              <a:pathLst>
                <a:path w="885189" h="345439">
                  <a:moveTo>
                    <a:pt x="0" y="0"/>
                  </a:moveTo>
                  <a:lnTo>
                    <a:pt x="884923" y="345236"/>
                  </a:lnTo>
                </a:path>
              </a:pathLst>
            </a:custGeom>
            <a:ln w="57150">
              <a:solidFill>
                <a:srgbClr val="008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3149" y="2483548"/>
              <a:ext cx="318770" cy="266700"/>
            </a:xfrm>
            <a:custGeom>
              <a:avLst/>
              <a:gdLst/>
              <a:ahLst/>
              <a:cxnLst/>
              <a:rect l="l" t="t" r="r" b="b"/>
              <a:pathLst>
                <a:path w="318769" h="266700">
                  <a:moveTo>
                    <a:pt x="103873" y="0"/>
                  </a:moveTo>
                  <a:lnTo>
                    <a:pt x="0" y="266204"/>
                  </a:lnTo>
                  <a:lnTo>
                    <a:pt x="318147" y="236969"/>
                  </a:lnTo>
                  <a:lnTo>
                    <a:pt x="103873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88337" y="2832606"/>
            <a:ext cx="492125" cy="772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80"/>
              </a:spcBef>
            </a:pPr>
            <a:r>
              <a:rPr sz="2400" b="1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400" b="1" i="1" spc="-5" dirty="0">
                <a:solidFill>
                  <a:srgbClr val="C00000"/>
                </a:solidFill>
                <a:latin typeface="Calibri"/>
                <a:cs typeface="Calibri"/>
              </a:rPr>
              <a:t>=4  </a:t>
            </a:r>
            <a:r>
              <a:rPr sz="2400" b="1" i="1" dirty="0">
                <a:solidFill>
                  <a:srgbClr val="C00000"/>
                </a:solidFill>
                <a:latin typeface="Calibri"/>
                <a:cs typeface="Calibri"/>
              </a:rPr>
              <a:t>h</a:t>
            </a:r>
            <a:r>
              <a:rPr sz="2400" b="1" i="1" spc="-5" dirty="0">
                <a:solidFill>
                  <a:srgbClr val="C00000"/>
                </a:solidFill>
                <a:latin typeface="Calibri"/>
                <a:cs typeface="Calibri"/>
              </a:rPr>
              <a:t>=2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9980" y="3020186"/>
            <a:ext cx="838200" cy="64135"/>
          </a:xfrm>
          <a:custGeom>
            <a:avLst/>
            <a:gdLst/>
            <a:ahLst/>
            <a:cxnLst/>
            <a:rect l="l" t="t" r="r" b="b"/>
            <a:pathLst>
              <a:path w="838200" h="64135">
                <a:moveTo>
                  <a:pt x="0" y="0"/>
                </a:moveTo>
                <a:lnTo>
                  <a:pt x="838200" y="63804"/>
                </a:lnTo>
              </a:path>
            </a:pathLst>
          </a:custGeom>
          <a:ln w="57149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67DE182-8B9A-E40F-FAB3-BCEED70FBED2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26485" y="1753361"/>
            <a:ext cx="5862827" cy="4223003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6301" y="2504844"/>
            <a:ext cx="2938145" cy="2588895"/>
            <a:chOff x="7996301" y="2504844"/>
            <a:chExt cx="2938145" cy="2588895"/>
          </a:xfrm>
        </p:grpSpPr>
        <p:sp>
          <p:nvSpPr>
            <p:cNvPr id="3" name="object 3"/>
            <p:cNvSpPr/>
            <p:nvPr/>
          </p:nvSpPr>
          <p:spPr>
            <a:xfrm>
              <a:off x="8518781" y="2509924"/>
              <a:ext cx="1616710" cy="2233930"/>
            </a:xfrm>
            <a:custGeom>
              <a:avLst/>
              <a:gdLst/>
              <a:ahLst/>
              <a:cxnLst/>
              <a:rect l="l" t="t" r="r" b="b"/>
              <a:pathLst>
                <a:path w="1616709" h="2233929">
                  <a:moveTo>
                    <a:pt x="997257" y="0"/>
                  </a:moveTo>
                  <a:lnTo>
                    <a:pt x="963710" y="27310"/>
                  </a:lnTo>
                  <a:lnTo>
                    <a:pt x="935702" y="64459"/>
                  </a:lnTo>
                  <a:lnTo>
                    <a:pt x="898588" y="120943"/>
                  </a:lnTo>
                  <a:lnTo>
                    <a:pt x="778664" y="313700"/>
                  </a:lnTo>
                  <a:lnTo>
                    <a:pt x="668160" y="493869"/>
                  </a:lnTo>
                  <a:lnTo>
                    <a:pt x="575520" y="646932"/>
                  </a:lnTo>
                  <a:lnTo>
                    <a:pt x="511183" y="754487"/>
                  </a:lnTo>
                  <a:lnTo>
                    <a:pt x="446071" y="864568"/>
                  </a:lnTo>
                  <a:lnTo>
                    <a:pt x="381290" y="975560"/>
                  </a:lnTo>
                  <a:lnTo>
                    <a:pt x="317942" y="1085847"/>
                  </a:lnTo>
                  <a:lnTo>
                    <a:pt x="287151" y="1140221"/>
                  </a:lnTo>
                  <a:lnTo>
                    <a:pt x="257133" y="1193814"/>
                  </a:lnTo>
                  <a:lnTo>
                    <a:pt x="228025" y="1246422"/>
                  </a:lnTo>
                  <a:lnTo>
                    <a:pt x="199966" y="1297845"/>
                  </a:lnTo>
                  <a:lnTo>
                    <a:pt x="173094" y="1347880"/>
                  </a:lnTo>
                  <a:lnTo>
                    <a:pt x="147546" y="1396326"/>
                  </a:lnTo>
                  <a:lnTo>
                    <a:pt x="123461" y="1442980"/>
                  </a:lnTo>
                  <a:lnTo>
                    <a:pt x="100976" y="1487641"/>
                  </a:lnTo>
                  <a:lnTo>
                    <a:pt x="80231" y="1530107"/>
                  </a:lnTo>
                  <a:lnTo>
                    <a:pt x="61362" y="1570175"/>
                  </a:lnTo>
                  <a:lnTo>
                    <a:pt x="44508" y="1607645"/>
                  </a:lnTo>
                  <a:lnTo>
                    <a:pt x="17396" y="1673979"/>
                  </a:lnTo>
                  <a:lnTo>
                    <a:pt x="0" y="1727493"/>
                  </a:lnTo>
                  <a:lnTo>
                    <a:pt x="49959" y="1728056"/>
                  </a:lnTo>
                  <a:lnTo>
                    <a:pt x="149605" y="1727816"/>
                  </a:lnTo>
                  <a:lnTo>
                    <a:pt x="198447" y="1729044"/>
                  </a:lnTo>
                  <a:lnTo>
                    <a:pt x="246073" y="1732527"/>
                  </a:lnTo>
                  <a:lnTo>
                    <a:pt x="292061" y="1739280"/>
                  </a:lnTo>
                  <a:lnTo>
                    <a:pt x="335987" y="1750320"/>
                  </a:lnTo>
                  <a:lnTo>
                    <a:pt x="377430" y="1766662"/>
                  </a:lnTo>
                  <a:lnTo>
                    <a:pt x="415968" y="1789324"/>
                  </a:lnTo>
                  <a:lnTo>
                    <a:pt x="451178" y="1819320"/>
                  </a:lnTo>
                  <a:lnTo>
                    <a:pt x="482638" y="1857668"/>
                  </a:lnTo>
                  <a:lnTo>
                    <a:pt x="508259" y="1874734"/>
                  </a:lnTo>
                  <a:lnTo>
                    <a:pt x="501881" y="1872750"/>
                  </a:lnTo>
                  <a:lnTo>
                    <a:pt x="499019" y="1874288"/>
                  </a:lnTo>
                  <a:lnTo>
                    <a:pt x="502947" y="1882672"/>
                  </a:lnTo>
                  <a:lnTo>
                    <a:pt x="518598" y="1901771"/>
                  </a:lnTo>
                  <a:lnTo>
                    <a:pt x="550900" y="1935456"/>
                  </a:lnTo>
                  <a:lnTo>
                    <a:pt x="596906" y="1981201"/>
                  </a:lnTo>
                  <a:lnTo>
                    <a:pt x="606571" y="1992835"/>
                  </a:lnTo>
                  <a:lnTo>
                    <a:pt x="644575" y="2046581"/>
                  </a:lnTo>
                  <a:lnTo>
                    <a:pt x="679972" y="2074834"/>
                  </a:lnTo>
                  <a:lnTo>
                    <a:pt x="718197" y="2110676"/>
                  </a:lnTo>
                  <a:lnTo>
                    <a:pt x="753746" y="2148603"/>
                  </a:lnTo>
                  <a:lnTo>
                    <a:pt x="781113" y="2183106"/>
                  </a:lnTo>
                  <a:lnTo>
                    <a:pt x="813260" y="2203545"/>
                  </a:lnTo>
                  <a:lnTo>
                    <a:pt x="839454" y="2215650"/>
                  </a:lnTo>
                  <a:lnTo>
                    <a:pt x="868624" y="2224183"/>
                  </a:lnTo>
                  <a:lnTo>
                    <a:pt x="909700" y="2233906"/>
                  </a:lnTo>
                  <a:lnTo>
                    <a:pt x="957078" y="2229105"/>
                  </a:lnTo>
                  <a:lnTo>
                    <a:pt x="998738" y="2221790"/>
                  </a:lnTo>
                  <a:lnTo>
                    <a:pt x="1035445" y="2208303"/>
                  </a:lnTo>
                  <a:lnTo>
                    <a:pt x="1067962" y="2184986"/>
                  </a:lnTo>
                  <a:lnTo>
                    <a:pt x="1097051" y="2148181"/>
                  </a:lnTo>
                  <a:lnTo>
                    <a:pt x="1129588" y="2123121"/>
                  </a:lnTo>
                  <a:lnTo>
                    <a:pt x="1156880" y="2090147"/>
                  </a:lnTo>
                  <a:lnTo>
                    <a:pt x="1179352" y="2050376"/>
                  </a:lnTo>
                  <a:lnTo>
                    <a:pt x="1197428" y="2004924"/>
                  </a:lnTo>
                  <a:lnTo>
                    <a:pt x="1211534" y="1954909"/>
                  </a:lnTo>
                  <a:lnTo>
                    <a:pt x="1222093" y="1901446"/>
                  </a:lnTo>
                  <a:lnTo>
                    <a:pt x="1229531" y="1845653"/>
                  </a:lnTo>
                  <a:lnTo>
                    <a:pt x="1234272" y="1788647"/>
                  </a:lnTo>
                  <a:lnTo>
                    <a:pt x="1236740" y="1731543"/>
                  </a:lnTo>
                  <a:lnTo>
                    <a:pt x="1237361" y="1675459"/>
                  </a:lnTo>
                  <a:lnTo>
                    <a:pt x="1236558" y="1621512"/>
                  </a:lnTo>
                  <a:lnTo>
                    <a:pt x="1234758" y="1570818"/>
                  </a:lnTo>
                  <a:lnTo>
                    <a:pt x="1232383" y="1524494"/>
                  </a:lnTo>
                  <a:lnTo>
                    <a:pt x="1226062" y="1422908"/>
                  </a:lnTo>
                  <a:lnTo>
                    <a:pt x="1225638" y="1405231"/>
                  </a:lnTo>
                  <a:lnTo>
                    <a:pt x="1280876" y="1355485"/>
                  </a:lnTo>
                  <a:lnTo>
                    <a:pt x="1325134" y="1324915"/>
                  </a:lnTo>
                  <a:lnTo>
                    <a:pt x="1376095" y="1293248"/>
                  </a:lnTo>
                  <a:lnTo>
                    <a:pt x="1430467" y="1262508"/>
                  </a:lnTo>
                  <a:lnTo>
                    <a:pt x="1484955" y="1234722"/>
                  </a:lnTo>
                  <a:lnTo>
                    <a:pt x="1536269" y="1211913"/>
                  </a:lnTo>
                  <a:lnTo>
                    <a:pt x="1581115" y="1196108"/>
                  </a:lnTo>
                  <a:lnTo>
                    <a:pt x="1616201" y="1189331"/>
                  </a:lnTo>
                  <a:lnTo>
                    <a:pt x="1609901" y="1161223"/>
                  </a:lnTo>
                  <a:lnTo>
                    <a:pt x="1586626" y="1092942"/>
                  </a:lnTo>
                  <a:lnTo>
                    <a:pt x="1570215" y="1053527"/>
                  </a:lnTo>
                  <a:lnTo>
                    <a:pt x="1550996" y="1011099"/>
                  </a:lnTo>
                  <a:lnTo>
                    <a:pt x="1529249" y="966038"/>
                  </a:lnTo>
                  <a:lnTo>
                    <a:pt x="1505257" y="918722"/>
                  </a:lnTo>
                  <a:lnTo>
                    <a:pt x="1479299" y="869530"/>
                  </a:lnTo>
                  <a:lnTo>
                    <a:pt x="1451658" y="818840"/>
                  </a:lnTo>
                  <a:lnTo>
                    <a:pt x="1422614" y="767031"/>
                  </a:lnTo>
                  <a:lnTo>
                    <a:pt x="1392448" y="714481"/>
                  </a:lnTo>
                  <a:lnTo>
                    <a:pt x="1361441" y="661569"/>
                  </a:lnTo>
                  <a:lnTo>
                    <a:pt x="1329875" y="608673"/>
                  </a:lnTo>
                  <a:lnTo>
                    <a:pt x="1298030" y="556172"/>
                  </a:lnTo>
                  <a:lnTo>
                    <a:pt x="1266187" y="504445"/>
                  </a:lnTo>
                  <a:lnTo>
                    <a:pt x="1234628" y="453871"/>
                  </a:lnTo>
                  <a:lnTo>
                    <a:pt x="1203634" y="404826"/>
                  </a:lnTo>
                  <a:lnTo>
                    <a:pt x="1173485" y="357691"/>
                  </a:lnTo>
                  <a:lnTo>
                    <a:pt x="1144462" y="312844"/>
                  </a:lnTo>
                  <a:lnTo>
                    <a:pt x="1116848" y="270664"/>
                  </a:lnTo>
                  <a:lnTo>
                    <a:pt x="1090922" y="231528"/>
                  </a:lnTo>
                  <a:lnTo>
                    <a:pt x="1066965" y="195816"/>
                  </a:lnTo>
                  <a:lnTo>
                    <a:pt x="1045260" y="163906"/>
                  </a:lnTo>
                  <a:lnTo>
                    <a:pt x="1009726" y="113006"/>
                  </a:lnTo>
                  <a:lnTo>
                    <a:pt x="1006084" y="108372"/>
                  </a:lnTo>
                  <a:lnTo>
                    <a:pt x="1005463" y="95514"/>
                  </a:lnTo>
                  <a:lnTo>
                    <a:pt x="1006650" y="77188"/>
                  </a:lnTo>
                  <a:lnTo>
                    <a:pt x="1008432" y="56150"/>
                  </a:lnTo>
                  <a:lnTo>
                    <a:pt x="1009596" y="35156"/>
                  </a:lnTo>
                  <a:lnTo>
                    <a:pt x="1008930" y="16962"/>
                  </a:lnTo>
                  <a:lnTo>
                    <a:pt x="1005222" y="4325"/>
                  </a:lnTo>
                  <a:lnTo>
                    <a:pt x="997257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18781" y="2509924"/>
              <a:ext cx="1616710" cy="2233930"/>
            </a:xfrm>
            <a:custGeom>
              <a:avLst/>
              <a:gdLst/>
              <a:ahLst/>
              <a:cxnLst/>
              <a:rect l="l" t="t" r="r" b="b"/>
              <a:pathLst>
                <a:path w="1616709" h="2233929">
                  <a:moveTo>
                    <a:pt x="1009726" y="113006"/>
                  </a:moveTo>
                  <a:lnTo>
                    <a:pt x="1045260" y="163906"/>
                  </a:lnTo>
                  <a:lnTo>
                    <a:pt x="1066965" y="195816"/>
                  </a:lnTo>
                  <a:lnTo>
                    <a:pt x="1090922" y="231528"/>
                  </a:lnTo>
                  <a:lnTo>
                    <a:pt x="1116848" y="270664"/>
                  </a:lnTo>
                  <a:lnTo>
                    <a:pt x="1144462" y="312844"/>
                  </a:lnTo>
                  <a:lnTo>
                    <a:pt x="1173485" y="357691"/>
                  </a:lnTo>
                  <a:lnTo>
                    <a:pt x="1203634" y="404826"/>
                  </a:lnTo>
                  <a:lnTo>
                    <a:pt x="1234628" y="453871"/>
                  </a:lnTo>
                  <a:lnTo>
                    <a:pt x="1266187" y="504445"/>
                  </a:lnTo>
                  <a:lnTo>
                    <a:pt x="1298030" y="556172"/>
                  </a:lnTo>
                  <a:lnTo>
                    <a:pt x="1329875" y="608673"/>
                  </a:lnTo>
                  <a:lnTo>
                    <a:pt x="1361441" y="661569"/>
                  </a:lnTo>
                  <a:lnTo>
                    <a:pt x="1392448" y="714481"/>
                  </a:lnTo>
                  <a:lnTo>
                    <a:pt x="1422614" y="767031"/>
                  </a:lnTo>
                  <a:lnTo>
                    <a:pt x="1451658" y="818840"/>
                  </a:lnTo>
                  <a:lnTo>
                    <a:pt x="1479299" y="869530"/>
                  </a:lnTo>
                  <a:lnTo>
                    <a:pt x="1505257" y="918722"/>
                  </a:lnTo>
                  <a:lnTo>
                    <a:pt x="1529249" y="966038"/>
                  </a:lnTo>
                  <a:lnTo>
                    <a:pt x="1550996" y="1011099"/>
                  </a:lnTo>
                  <a:lnTo>
                    <a:pt x="1570215" y="1053527"/>
                  </a:lnTo>
                  <a:lnTo>
                    <a:pt x="1586626" y="1092942"/>
                  </a:lnTo>
                  <a:lnTo>
                    <a:pt x="1599949" y="1128967"/>
                  </a:lnTo>
                  <a:lnTo>
                    <a:pt x="1616201" y="1189331"/>
                  </a:lnTo>
                  <a:lnTo>
                    <a:pt x="1581115" y="1196108"/>
                  </a:lnTo>
                  <a:lnTo>
                    <a:pt x="1536269" y="1211913"/>
                  </a:lnTo>
                  <a:lnTo>
                    <a:pt x="1484955" y="1234722"/>
                  </a:lnTo>
                  <a:lnTo>
                    <a:pt x="1430467" y="1262508"/>
                  </a:lnTo>
                  <a:lnTo>
                    <a:pt x="1376095" y="1293248"/>
                  </a:lnTo>
                  <a:lnTo>
                    <a:pt x="1325134" y="1324915"/>
                  </a:lnTo>
                  <a:lnTo>
                    <a:pt x="1280876" y="1355485"/>
                  </a:lnTo>
                  <a:lnTo>
                    <a:pt x="1246613" y="1382932"/>
                  </a:lnTo>
                  <a:lnTo>
                    <a:pt x="1225638" y="1405231"/>
                  </a:lnTo>
                  <a:lnTo>
                    <a:pt x="1226062" y="1422908"/>
                  </a:lnTo>
                  <a:lnTo>
                    <a:pt x="1227611" y="1449422"/>
                  </a:lnTo>
                  <a:lnTo>
                    <a:pt x="1229859" y="1483657"/>
                  </a:lnTo>
                  <a:lnTo>
                    <a:pt x="1232383" y="1524494"/>
                  </a:lnTo>
                  <a:lnTo>
                    <a:pt x="1234758" y="1570818"/>
                  </a:lnTo>
                  <a:lnTo>
                    <a:pt x="1236558" y="1621512"/>
                  </a:lnTo>
                  <a:lnTo>
                    <a:pt x="1237361" y="1675459"/>
                  </a:lnTo>
                  <a:lnTo>
                    <a:pt x="1236740" y="1731543"/>
                  </a:lnTo>
                  <a:lnTo>
                    <a:pt x="1234272" y="1788647"/>
                  </a:lnTo>
                  <a:lnTo>
                    <a:pt x="1229531" y="1845653"/>
                  </a:lnTo>
                  <a:lnTo>
                    <a:pt x="1222093" y="1901446"/>
                  </a:lnTo>
                  <a:lnTo>
                    <a:pt x="1211534" y="1954909"/>
                  </a:lnTo>
                  <a:lnTo>
                    <a:pt x="1197428" y="2004924"/>
                  </a:lnTo>
                  <a:lnTo>
                    <a:pt x="1179352" y="2050376"/>
                  </a:lnTo>
                  <a:lnTo>
                    <a:pt x="1156880" y="2090147"/>
                  </a:lnTo>
                  <a:lnTo>
                    <a:pt x="1129588" y="2123121"/>
                  </a:lnTo>
                  <a:lnTo>
                    <a:pt x="1097051" y="2148181"/>
                  </a:lnTo>
                  <a:lnTo>
                    <a:pt x="1067962" y="2184986"/>
                  </a:lnTo>
                  <a:lnTo>
                    <a:pt x="1035445" y="2208303"/>
                  </a:lnTo>
                  <a:lnTo>
                    <a:pt x="998738" y="2221790"/>
                  </a:lnTo>
                  <a:lnTo>
                    <a:pt x="957078" y="2229105"/>
                  </a:lnTo>
                  <a:lnTo>
                    <a:pt x="909700" y="2233906"/>
                  </a:lnTo>
                  <a:lnTo>
                    <a:pt x="868624" y="2224183"/>
                  </a:lnTo>
                  <a:lnTo>
                    <a:pt x="839454" y="2215650"/>
                  </a:lnTo>
                  <a:lnTo>
                    <a:pt x="813260" y="2203545"/>
                  </a:lnTo>
                  <a:lnTo>
                    <a:pt x="781113" y="2183106"/>
                  </a:lnTo>
                  <a:lnTo>
                    <a:pt x="753746" y="2148603"/>
                  </a:lnTo>
                  <a:lnTo>
                    <a:pt x="718197" y="2110676"/>
                  </a:lnTo>
                  <a:lnTo>
                    <a:pt x="679972" y="2074834"/>
                  </a:lnTo>
                  <a:lnTo>
                    <a:pt x="644575" y="2046581"/>
                  </a:lnTo>
                  <a:lnTo>
                    <a:pt x="619437" y="2011097"/>
                  </a:lnTo>
                  <a:lnTo>
                    <a:pt x="606571" y="1992835"/>
                  </a:lnTo>
                  <a:lnTo>
                    <a:pt x="596906" y="1981201"/>
                  </a:lnTo>
                  <a:lnTo>
                    <a:pt x="581372" y="1965606"/>
                  </a:lnTo>
                  <a:lnTo>
                    <a:pt x="550900" y="1935456"/>
                  </a:lnTo>
                  <a:lnTo>
                    <a:pt x="518598" y="1901771"/>
                  </a:lnTo>
                  <a:lnTo>
                    <a:pt x="502947" y="1882672"/>
                  </a:lnTo>
                  <a:lnTo>
                    <a:pt x="499019" y="1874288"/>
                  </a:lnTo>
                  <a:lnTo>
                    <a:pt x="501881" y="1872750"/>
                  </a:lnTo>
                  <a:lnTo>
                    <a:pt x="506605" y="1874188"/>
                  </a:lnTo>
                  <a:lnTo>
                    <a:pt x="508259" y="1874734"/>
                  </a:lnTo>
                  <a:lnTo>
                    <a:pt x="501913" y="1870517"/>
                  </a:lnTo>
                  <a:lnTo>
                    <a:pt x="482638" y="1857668"/>
                  </a:lnTo>
                  <a:lnTo>
                    <a:pt x="451178" y="1819320"/>
                  </a:lnTo>
                  <a:lnTo>
                    <a:pt x="415968" y="1789324"/>
                  </a:lnTo>
                  <a:lnTo>
                    <a:pt x="377430" y="1766662"/>
                  </a:lnTo>
                  <a:lnTo>
                    <a:pt x="335987" y="1750320"/>
                  </a:lnTo>
                  <a:lnTo>
                    <a:pt x="292061" y="1739280"/>
                  </a:lnTo>
                  <a:lnTo>
                    <a:pt x="246073" y="1732527"/>
                  </a:lnTo>
                  <a:lnTo>
                    <a:pt x="198447" y="1729044"/>
                  </a:lnTo>
                  <a:lnTo>
                    <a:pt x="149605" y="1727816"/>
                  </a:lnTo>
                  <a:lnTo>
                    <a:pt x="99968" y="1727825"/>
                  </a:lnTo>
                  <a:lnTo>
                    <a:pt x="49959" y="1728056"/>
                  </a:lnTo>
                  <a:lnTo>
                    <a:pt x="0" y="1727493"/>
                  </a:lnTo>
                  <a:lnTo>
                    <a:pt x="17396" y="1673979"/>
                  </a:lnTo>
                  <a:lnTo>
                    <a:pt x="44508" y="1607645"/>
                  </a:lnTo>
                  <a:lnTo>
                    <a:pt x="61362" y="1570175"/>
                  </a:lnTo>
                  <a:lnTo>
                    <a:pt x="80231" y="1530107"/>
                  </a:lnTo>
                  <a:lnTo>
                    <a:pt x="100976" y="1487641"/>
                  </a:lnTo>
                  <a:lnTo>
                    <a:pt x="123461" y="1442980"/>
                  </a:lnTo>
                  <a:lnTo>
                    <a:pt x="147546" y="1396326"/>
                  </a:lnTo>
                  <a:lnTo>
                    <a:pt x="173094" y="1347880"/>
                  </a:lnTo>
                  <a:lnTo>
                    <a:pt x="199966" y="1297845"/>
                  </a:lnTo>
                  <a:lnTo>
                    <a:pt x="228025" y="1246422"/>
                  </a:lnTo>
                  <a:lnTo>
                    <a:pt x="257133" y="1193814"/>
                  </a:lnTo>
                  <a:lnTo>
                    <a:pt x="287151" y="1140221"/>
                  </a:lnTo>
                  <a:lnTo>
                    <a:pt x="317942" y="1085847"/>
                  </a:lnTo>
                  <a:lnTo>
                    <a:pt x="349368" y="1030892"/>
                  </a:lnTo>
                  <a:lnTo>
                    <a:pt x="381290" y="975560"/>
                  </a:lnTo>
                  <a:lnTo>
                    <a:pt x="413570" y="920051"/>
                  </a:lnTo>
                  <a:lnTo>
                    <a:pt x="446071" y="864568"/>
                  </a:lnTo>
                  <a:lnTo>
                    <a:pt x="478655" y="809313"/>
                  </a:lnTo>
                  <a:lnTo>
                    <a:pt x="511183" y="754487"/>
                  </a:lnTo>
                  <a:lnTo>
                    <a:pt x="543518" y="700293"/>
                  </a:lnTo>
                  <a:lnTo>
                    <a:pt x="575520" y="646932"/>
                  </a:lnTo>
                  <a:lnTo>
                    <a:pt x="607054" y="594606"/>
                  </a:lnTo>
                  <a:lnTo>
                    <a:pt x="637980" y="543518"/>
                  </a:lnTo>
                  <a:lnTo>
                    <a:pt x="668160" y="493869"/>
                  </a:lnTo>
                  <a:lnTo>
                    <a:pt x="697456" y="445860"/>
                  </a:lnTo>
                  <a:lnTo>
                    <a:pt x="725731" y="399695"/>
                  </a:lnTo>
                  <a:lnTo>
                    <a:pt x="752846" y="355574"/>
                  </a:lnTo>
                  <a:lnTo>
                    <a:pt x="778664" y="313700"/>
                  </a:lnTo>
                  <a:lnTo>
                    <a:pt x="803046" y="274274"/>
                  </a:lnTo>
                  <a:lnTo>
                    <a:pt x="825854" y="237500"/>
                  </a:lnTo>
                  <a:lnTo>
                    <a:pt x="846950" y="203577"/>
                  </a:lnTo>
                  <a:lnTo>
                    <a:pt x="883455" y="145097"/>
                  </a:lnTo>
                  <a:lnTo>
                    <a:pt x="935702" y="64459"/>
                  </a:lnTo>
                  <a:lnTo>
                    <a:pt x="963710" y="27310"/>
                  </a:lnTo>
                  <a:lnTo>
                    <a:pt x="997257" y="0"/>
                  </a:lnTo>
                  <a:lnTo>
                    <a:pt x="1005222" y="4325"/>
                  </a:lnTo>
                  <a:lnTo>
                    <a:pt x="1008930" y="16962"/>
                  </a:lnTo>
                  <a:lnTo>
                    <a:pt x="1009596" y="35156"/>
                  </a:lnTo>
                  <a:lnTo>
                    <a:pt x="1008432" y="56150"/>
                  </a:lnTo>
                  <a:lnTo>
                    <a:pt x="1006650" y="77188"/>
                  </a:lnTo>
                  <a:lnTo>
                    <a:pt x="1005463" y="95514"/>
                  </a:lnTo>
                  <a:lnTo>
                    <a:pt x="1006084" y="108372"/>
                  </a:lnTo>
                  <a:lnTo>
                    <a:pt x="1009726" y="1130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01381" y="2534031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89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18852" y="2884932"/>
              <a:ext cx="188975" cy="188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95102" y="2875026"/>
              <a:ext cx="188975" cy="189737"/>
            </a:xfrm>
            <a:prstGeom prst="rect">
              <a:avLst/>
            </a:prstGeom>
          </p:spPr>
        </p:pic>
      </p:grp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3A99EB87-535A-DBB2-8110-6D170EEA0B56}"/>
              </a:ext>
            </a:extLst>
          </p:cNvPr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916936" y="1610357"/>
            <a:ext cx="576008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Sketch: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consider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A*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a </a:t>
            </a:r>
            <a:r>
              <a:rPr sz="2800" spc="-6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consistent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heuristic: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74136" y="2796030"/>
            <a:ext cx="55860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Fact </a:t>
            </a:r>
            <a:r>
              <a:rPr sz="2400" dirty="0">
                <a:latin typeface="Calibri"/>
                <a:cs typeface="Calibri"/>
              </a:rPr>
              <a:t>1: In </a:t>
            </a:r>
            <a:r>
              <a:rPr sz="2400" spc="-5" dirty="0">
                <a:latin typeface="Calibri"/>
                <a:cs typeface="Calibri"/>
              </a:rPr>
              <a:t>tree search, A* expands nodes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increasing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total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value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(f-contours)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4136" y="3814062"/>
            <a:ext cx="5471795" cy="1818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Fact </a:t>
            </a:r>
            <a:r>
              <a:rPr sz="2400" dirty="0">
                <a:latin typeface="Calibri"/>
                <a:cs typeface="Calibri"/>
              </a:rPr>
              <a:t>2: </a:t>
            </a:r>
            <a:r>
              <a:rPr sz="2400" spc="-5" dirty="0">
                <a:latin typeface="Calibri"/>
                <a:cs typeface="Calibri"/>
              </a:rPr>
              <a:t>For every state s, nodes </a:t>
            </a:r>
            <a:r>
              <a:rPr sz="2400" dirty="0">
                <a:latin typeface="Calibri"/>
                <a:cs typeface="Calibri"/>
              </a:rPr>
              <a:t>that </a:t>
            </a:r>
            <a:r>
              <a:rPr sz="2400" spc="-5" dirty="0">
                <a:latin typeface="Calibri"/>
                <a:cs typeface="Calibri"/>
              </a:rPr>
              <a:t>reach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 </a:t>
            </a:r>
            <a:r>
              <a:rPr sz="2400" spc="-5" dirty="0">
                <a:latin typeface="Calibri"/>
                <a:cs typeface="Calibri"/>
              </a:rPr>
              <a:t>optimally are expanded before nodes </a:t>
            </a:r>
            <a:r>
              <a:rPr sz="2400" dirty="0">
                <a:latin typeface="Calibri"/>
                <a:cs typeface="Calibri"/>
              </a:rPr>
              <a:t> that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reach</a:t>
            </a:r>
            <a:r>
              <a:rPr sz="2400" dirty="0">
                <a:latin typeface="Calibri"/>
                <a:cs typeface="Calibri"/>
              </a:rPr>
              <a:t> 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suboptimally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Wingdings"/>
              <a:buChar char=""/>
            </a:pPr>
            <a:endParaRPr sz="21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Wingdings"/>
              <a:buChar char=""/>
              <a:tabLst>
                <a:tab pos="297815" algn="l"/>
                <a:tab pos="298450" algn="l"/>
              </a:tabLst>
            </a:pPr>
            <a:r>
              <a:rPr sz="2400" spc="-5" dirty="0">
                <a:latin typeface="Calibri"/>
                <a:cs typeface="Calibri"/>
              </a:rPr>
              <a:t>Result: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A* graph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search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optimal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32276" y="2758566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779002" y="2458973"/>
            <a:ext cx="1252855" cy="2211070"/>
            <a:chOff x="8779002" y="2458973"/>
            <a:chExt cx="1252855" cy="221107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42752" y="3924299"/>
              <a:ext cx="188975" cy="1897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63456" y="4479797"/>
              <a:ext cx="188975" cy="18973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321924" y="3275456"/>
              <a:ext cx="164465" cy="1197610"/>
            </a:xfrm>
            <a:custGeom>
              <a:avLst/>
              <a:gdLst/>
              <a:ahLst/>
              <a:cxnLst/>
              <a:rect l="l" t="t" r="r" b="b"/>
              <a:pathLst>
                <a:path w="164465" h="1197610">
                  <a:moveTo>
                    <a:pt x="127317" y="0"/>
                  </a:moveTo>
                  <a:lnTo>
                    <a:pt x="133337" y="24484"/>
                  </a:lnTo>
                  <a:lnTo>
                    <a:pt x="139652" y="48226"/>
                  </a:lnTo>
                  <a:lnTo>
                    <a:pt x="146562" y="71671"/>
                  </a:lnTo>
                  <a:lnTo>
                    <a:pt x="154368" y="95262"/>
                  </a:lnTo>
                  <a:lnTo>
                    <a:pt x="162353" y="157111"/>
                  </a:lnTo>
                  <a:lnTo>
                    <a:pt x="164465" y="208629"/>
                  </a:lnTo>
                  <a:lnTo>
                    <a:pt x="160675" y="252899"/>
                  </a:lnTo>
                  <a:lnTo>
                    <a:pt x="150956" y="293004"/>
                  </a:lnTo>
                  <a:lnTo>
                    <a:pt x="135279" y="332026"/>
                  </a:lnTo>
                  <a:lnTo>
                    <a:pt x="113617" y="373047"/>
                  </a:lnTo>
                  <a:lnTo>
                    <a:pt x="85940" y="419150"/>
                  </a:lnTo>
                  <a:lnTo>
                    <a:pt x="76169" y="448569"/>
                  </a:lnTo>
                  <a:lnTo>
                    <a:pt x="63860" y="477094"/>
                  </a:lnTo>
                  <a:lnTo>
                    <a:pt x="49463" y="504429"/>
                  </a:lnTo>
                  <a:lnTo>
                    <a:pt x="33426" y="530275"/>
                  </a:lnTo>
                  <a:lnTo>
                    <a:pt x="27109" y="559354"/>
                  </a:lnTo>
                  <a:lnTo>
                    <a:pt x="25865" y="565211"/>
                  </a:lnTo>
                  <a:lnTo>
                    <a:pt x="24023" y="568685"/>
                  </a:lnTo>
                  <a:lnTo>
                    <a:pt x="15913" y="590613"/>
                  </a:lnTo>
                  <a:lnTo>
                    <a:pt x="10742" y="605917"/>
                  </a:lnTo>
                  <a:lnTo>
                    <a:pt x="5570" y="622561"/>
                  </a:lnTo>
                  <a:lnTo>
                    <a:pt x="1591" y="635931"/>
                  </a:lnTo>
                  <a:lnTo>
                    <a:pt x="0" y="641413"/>
                  </a:lnTo>
                  <a:lnTo>
                    <a:pt x="6662" y="691925"/>
                  </a:lnTo>
                  <a:lnTo>
                    <a:pt x="18699" y="741840"/>
                  </a:lnTo>
                  <a:lnTo>
                    <a:pt x="38495" y="788776"/>
                  </a:lnTo>
                  <a:lnTo>
                    <a:pt x="68440" y="830351"/>
                  </a:lnTo>
                  <a:lnTo>
                    <a:pt x="70350" y="838685"/>
                  </a:lnTo>
                  <a:lnTo>
                    <a:pt x="85740" y="876388"/>
                  </a:lnTo>
                  <a:lnTo>
                    <a:pt x="90488" y="882441"/>
                  </a:lnTo>
                  <a:lnTo>
                    <a:pt x="93891" y="889088"/>
                  </a:lnTo>
                  <a:lnTo>
                    <a:pt x="105687" y="940571"/>
                  </a:lnTo>
                  <a:lnTo>
                    <a:pt x="111871" y="990819"/>
                  </a:lnTo>
                  <a:lnTo>
                    <a:pt x="113987" y="1040714"/>
                  </a:lnTo>
                  <a:lnTo>
                    <a:pt x="113583" y="1091138"/>
                  </a:lnTo>
                  <a:lnTo>
                    <a:pt x="112207" y="1142973"/>
                  </a:lnTo>
                  <a:lnTo>
                    <a:pt x="111404" y="1197102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39503" y="3472052"/>
              <a:ext cx="213995" cy="436880"/>
            </a:xfrm>
            <a:custGeom>
              <a:avLst/>
              <a:gdLst/>
              <a:ahLst/>
              <a:cxnLst/>
              <a:rect l="l" t="t" r="r" b="b"/>
              <a:pathLst>
                <a:path w="213995" h="436879">
                  <a:moveTo>
                    <a:pt x="0" y="0"/>
                  </a:moveTo>
                  <a:lnTo>
                    <a:pt x="12667" y="13543"/>
                  </a:lnTo>
                  <a:lnTo>
                    <a:pt x="25034" y="27385"/>
                  </a:lnTo>
                  <a:lnTo>
                    <a:pt x="37997" y="40635"/>
                  </a:lnTo>
                  <a:lnTo>
                    <a:pt x="52451" y="52400"/>
                  </a:lnTo>
                  <a:lnTo>
                    <a:pt x="85201" y="71772"/>
                  </a:lnTo>
                  <a:lnTo>
                    <a:pt x="120189" y="87126"/>
                  </a:lnTo>
                  <a:lnTo>
                    <a:pt x="155478" y="102183"/>
                  </a:lnTo>
                  <a:lnTo>
                    <a:pt x="189128" y="120662"/>
                  </a:lnTo>
                  <a:lnTo>
                    <a:pt x="207579" y="156986"/>
                  </a:lnTo>
                  <a:lnTo>
                    <a:pt x="213963" y="194498"/>
                  </a:lnTo>
                  <a:lnTo>
                    <a:pt x="209916" y="233199"/>
                  </a:lnTo>
                  <a:lnTo>
                    <a:pt x="197078" y="273088"/>
                  </a:lnTo>
                  <a:lnTo>
                    <a:pt x="166879" y="322703"/>
                  </a:lnTo>
                  <a:lnTo>
                    <a:pt x="146215" y="350888"/>
                  </a:lnTo>
                  <a:lnTo>
                    <a:pt x="155701" y="372544"/>
                  </a:lnTo>
                  <a:lnTo>
                    <a:pt x="167273" y="393161"/>
                  </a:lnTo>
                  <a:lnTo>
                    <a:pt x="177056" y="414076"/>
                  </a:lnTo>
                  <a:lnTo>
                    <a:pt x="181178" y="436626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50502" y="2458973"/>
              <a:ext cx="189737" cy="18973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783955" y="3369182"/>
              <a:ext cx="1181100" cy="523875"/>
            </a:xfrm>
            <a:custGeom>
              <a:avLst/>
              <a:gdLst/>
              <a:ahLst/>
              <a:cxnLst/>
              <a:rect l="l" t="t" r="r" b="b"/>
              <a:pathLst>
                <a:path w="1181100" h="523875">
                  <a:moveTo>
                    <a:pt x="1181100" y="0"/>
                  </a:moveTo>
                  <a:lnTo>
                    <a:pt x="1132202" y="17225"/>
                  </a:lnTo>
                  <a:lnTo>
                    <a:pt x="1083832" y="35395"/>
                  </a:lnTo>
                  <a:lnTo>
                    <a:pt x="1036517" y="55258"/>
                  </a:lnTo>
                  <a:lnTo>
                    <a:pt x="990785" y="77564"/>
                  </a:lnTo>
                  <a:lnTo>
                    <a:pt x="947163" y="103063"/>
                  </a:lnTo>
                  <a:lnTo>
                    <a:pt x="906180" y="132504"/>
                  </a:lnTo>
                  <a:lnTo>
                    <a:pt x="868362" y="166636"/>
                  </a:lnTo>
                  <a:lnTo>
                    <a:pt x="842703" y="199605"/>
                  </a:lnTo>
                  <a:lnTo>
                    <a:pt x="821016" y="239731"/>
                  </a:lnTo>
                  <a:lnTo>
                    <a:pt x="802099" y="284535"/>
                  </a:lnTo>
                  <a:lnTo>
                    <a:pt x="784749" y="331532"/>
                  </a:lnTo>
                  <a:lnTo>
                    <a:pt x="767766" y="378243"/>
                  </a:lnTo>
                  <a:lnTo>
                    <a:pt x="749946" y="422186"/>
                  </a:lnTo>
                  <a:lnTo>
                    <a:pt x="730088" y="460878"/>
                  </a:lnTo>
                  <a:lnTo>
                    <a:pt x="706990" y="491838"/>
                  </a:lnTo>
                  <a:lnTo>
                    <a:pt x="642745" y="523238"/>
                  </a:lnTo>
                  <a:lnTo>
                    <a:pt x="601315" y="523421"/>
                  </a:lnTo>
                  <a:lnTo>
                    <a:pt x="556387" y="515458"/>
                  </a:lnTo>
                  <a:lnTo>
                    <a:pt x="509190" y="501673"/>
                  </a:lnTo>
                  <a:lnTo>
                    <a:pt x="460951" y="484393"/>
                  </a:lnTo>
                  <a:lnTo>
                    <a:pt x="412898" y="465941"/>
                  </a:lnTo>
                  <a:lnTo>
                    <a:pt x="366259" y="448642"/>
                  </a:lnTo>
                  <a:lnTo>
                    <a:pt x="322262" y="434822"/>
                  </a:lnTo>
                  <a:lnTo>
                    <a:pt x="274419" y="421623"/>
                  </a:lnTo>
                  <a:lnTo>
                    <a:pt x="227410" y="407924"/>
                  </a:lnTo>
                  <a:lnTo>
                    <a:pt x="181095" y="393809"/>
                  </a:lnTo>
                  <a:lnTo>
                    <a:pt x="135335" y="379360"/>
                  </a:lnTo>
                  <a:lnTo>
                    <a:pt x="89992" y="364661"/>
                  </a:lnTo>
                  <a:lnTo>
                    <a:pt x="44926" y="349796"/>
                  </a:lnTo>
                  <a:lnTo>
                    <a:pt x="0" y="334848"/>
                  </a:lnTo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039987" y="3100958"/>
              <a:ext cx="748030" cy="273685"/>
            </a:xfrm>
            <a:custGeom>
              <a:avLst/>
              <a:gdLst/>
              <a:ahLst/>
              <a:cxnLst/>
              <a:rect l="l" t="t" r="r" b="b"/>
              <a:pathLst>
                <a:path w="748029" h="273685">
                  <a:moveTo>
                    <a:pt x="747522" y="0"/>
                  </a:moveTo>
                  <a:lnTo>
                    <a:pt x="706782" y="40097"/>
                  </a:lnTo>
                  <a:lnTo>
                    <a:pt x="666031" y="79503"/>
                  </a:lnTo>
                  <a:lnTo>
                    <a:pt x="625254" y="117407"/>
                  </a:lnTo>
                  <a:lnTo>
                    <a:pt x="584438" y="153000"/>
                  </a:lnTo>
                  <a:lnTo>
                    <a:pt x="543570" y="185474"/>
                  </a:lnTo>
                  <a:lnTo>
                    <a:pt x="502636" y="214020"/>
                  </a:lnTo>
                  <a:lnTo>
                    <a:pt x="461624" y="237828"/>
                  </a:lnTo>
                  <a:lnTo>
                    <a:pt x="420520" y="256089"/>
                  </a:lnTo>
                  <a:lnTo>
                    <a:pt x="379310" y="267995"/>
                  </a:lnTo>
                  <a:lnTo>
                    <a:pt x="332679" y="273307"/>
                  </a:lnTo>
                  <a:lnTo>
                    <a:pt x="285674" y="270945"/>
                  </a:lnTo>
                  <a:lnTo>
                    <a:pt x="238372" y="262004"/>
                  </a:lnTo>
                  <a:lnTo>
                    <a:pt x="190846" y="247581"/>
                  </a:lnTo>
                  <a:lnTo>
                    <a:pt x="143171" y="228773"/>
                  </a:lnTo>
                  <a:lnTo>
                    <a:pt x="95421" y="206675"/>
                  </a:lnTo>
                  <a:lnTo>
                    <a:pt x="47673" y="182384"/>
                  </a:lnTo>
                  <a:lnTo>
                    <a:pt x="0" y="156997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029085" y="2612834"/>
            <a:ext cx="768985" cy="11766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212725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-6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339725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latin typeface="Calibri"/>
                <a:cs typeface="Calibri"/>
              </a:rPr>
              <a:t>f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6DD288A-6913-F27A-898C-C6D5D4AB4E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248960"/>
              </p:ext>
            </p:extLst>
          </p:nvPr>
        </p:nvGraphicFramePr>
        <p:xfrm>
          <a:off x="1102658" y="162306"/>
          <a:ext cx="7808259" cy="90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85136" y="1344674"/>
            <a:ext cx="5962015" cy="4268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Tree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search: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A* 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optimal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heuristic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admissible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UCS 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special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(h =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0)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Font typeface="Wingdings"/>
              <a:buChar char=""/>
            </a:pPr>
            <a:endParaRPr sz="2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Graph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search: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A* optimal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heuristic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consistent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UCS optimal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(h = 0 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consistent)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Wingdings"/>
              <a:buChar char=""/>
            </a:pPr>
            <a:endParaRPr sz="19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Consistency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implies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admissibility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333399"/>
              </a:buClr>
              <a:buFont typeface="Wingdings"/>
              <a:buChar char=""/>
            </a:pPr>
            <a:endParaRPr sz="2400">
              <a:latin typeface="Calibri"/>
              <a:cs typeface="Calibri"/>
            </a:endParaRPr>
          </a:p>
          <a:p>
            <a:pPr marL="355600" marR="5080" indent="-342900">
              <a:lnSpc>
                <a:spcPts val="23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general, most natural admissible heuristics </a:t>
            </a:r>
            <a:r>
              <a:rPr sz="2400" spc="-5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tend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 consistent, especially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if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from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relaxed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59523" y="2009394"/>
            <a:ext cx="4721351" cy="3400043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CA99050-3698-EE13-E8A8-9B0BE32E9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0157"/>
              </p:ext>
            </p:extLst>
          </p:nvPr>
        </p:nvGraphicFramePr>
        <p:xfrm>
          <a:off x="735106" y="230686"/>
          <a:ext cx="10183905" cy="1230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739896" y="1552955"/>
            <a:ext cx="4864607" cy="4536947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6ED9366-DFB3-4031-AECC-7EAD33AA61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8464241"/>
              </p:ext>
            </p:extLst>
          </p:nvPr>
        </p:nvGraphicFramePr>
        <p:xfrm>
          <a:off x="485136" y="162305"/>
          <a:ext cx="7139467" cy="888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85136" y="1404110"/>
            <a:ext cx="10570845" cy="2268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A*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uses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both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backward</a:t>
            </a:r>
            <a:r>
              <a:rPr sz="3200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costs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(estimates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of)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forward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costs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A*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optimal</a:t>
            </a:r>
            <a:r>
              <a:rPr sz="3200" spc="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admissible</a:t>
            </a:r>
            <a:r>
              <a:rPr sz="3200" spc="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/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consistent</a:t>
            </a:r>
            <a:r>
              <a:rPr sz="3200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heuristics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0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Heuristic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design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key: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often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use relaxed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77895" y="4025786"/>
            <a:ext cx="7817054" cy="221434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3FBDF8-B0A9-E86D-D4E4-68DA223D5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158443"/>
              </p:ext>
            </p:extLst>
          </p:nvPr>
        </p:nvGraphicFramePr>
        <p:xfrm>
          <a:off x="546847" y="162306"/>
          <a:ext cx="10936941" cy="1110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62894" y="2050914"/>
            <a:ext cx="11502779" cy="311393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351FBD7-A3E2-5E67-5BC3-809729751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1454539"/>
              </p:ext>
            </p:extLst>
          </p:nvPr>
        </p:nvGraphicFramePr>
        <p:xfrm>
          <a:off x="107576" y="162305"/>
          <a:ext cx="11214847" cy="950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26762" y="1821244"/>
            <a:ext cx="11326292" cy="3924191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51398" y="3741570"/>
            <a:ext cx="2938145" cy="2588895"/>
            <a:chOff x="5351398" y="3741570"/>
            <a:chExt cx="2938145" cy="2588895"/>
          </a:xfrm>
        </p:grpSpPr>
        <p:sp>
          <p:nvSpPr>
            <p:cNvPr id="3" name="object 3"/>
            <p:cNvSpPr/>
            <p:nvPr/>
          </p:nvSpPr>
          <p:spPr>
            <a:xfrm>
              <a:off x="5873879" y="3746650"/>
              <a:ext cx="1616710" cy="2233930"/>
            </a:xfrm>
            <a:custGeom>
              <a:avLst/>
              <a:gdLst/>
              <a:ahLst/>
              <a:cxnLst/>
              <a:rect l="l" t="t" r="r" b="b"/>
              <a:pathLst>
                <a:path w="1616709" h="2233929">
                  <a:moveTo>
                    <a:pt x="997257" y="0"/>
                  </a:moveTo>
                  <a:lnTo>
                    <a:pt x="963710" y="27310"/>
                  </a:lnTo>
                  <a:lnTo>
                    <a:pt x="935702" y="64459"/>
                  </a:lnTo>
                  <a:lnTo>
                    <a:pt x="898588" y="120943"/>
                  </a:lnTo>
                  <a:lnTo>
                    <a:pt x="778664" y="313700"/>
                  </a:lnTo>
                  <a:lnTo>
                    <a:pt x="668160" y="493869"/>
                  </a:lnTo>
                  <a:lnTo>
                    <a:pt x="575520" y="646932"/>
                  </a:lnTo>
                  <a:lnTo>
                    <a:pt x="511183" y="754487"/>
                  </a:lnTo>
                  <a:lnTo>
                    <a:pt x="446071" y="864568"/>
                  </a:lnTo>
                  <a:lnTo>
                    <a:pt x="381290" y="975560"/>
                  </a:lnTo>
                  <a:lnTo>
                    <a:pt x="317942" y="1085847"/>
                  </a:lnTo>
                  <a:lnTo>
                    <a:pt x="287151" y="1140221"/>
                  </a:lnTo>
                  <a:lnTo>
                    <a:pt x="257133" y="1193814"/>
                  </a:lnTo>
                  <a:lnTo>
                    <a:pt x="228025" y="1246422"/>
                  </a:lnTo>
                  <a:lnTo>
                    <a:pt x="199966" y="1297845"/>
                  </a:lnTo>
                  <a:lnTo>
                    <a:pt x="173094" y="1347880"/>
                  </a:lnTo>
                  <a:lnTo>
                    <a:pt x="147546" y="1396326"/>
                  </a:lnTo>
                  <a:lnTo>
                    <a:pt x="123461" y="1442980"/>
                  </a:lnTo>
                  <a:lnTo>
                    <a:pt x="100976" y="1487641"/>
                  </a:lnTo>
                  <a:lnTo>
                    <a:pt x="80231" y="1530107"/>
                  </a:lnTo>
                  <a:lnTo>
                    <a:pt x="61362" y="1570175"/>
                  </a:lnTo>
                  <a:lnTo>
                    <a:pt x="44508" y="1607645"/>
                  </a:lnTo>
                  <a:lnTo>
                    <a:pt x="17396" y="1673979"/>
                  </a:lnTo>
                  <a:lnTo>
                    <a:pt x="0" y="1727493"/>
                  </a:lnTo>
                  <a:lnTo>
                    <a:pt x="49959" y="1728056"/>
                  </a:lnTo>
                  <a:lnTo>
                    <a:pt x="149605" y="1727816"/>
                  </a:lnTo>
                  <a:lnTo>
                    <a:pt x="198447" y="1729044"/>
                  </a:lnTo>
                  <a:lnTo>
                    <a:pt x="246073" y="1732527"/>
                  </a:lnTo>
                  <a:lnTo>
                    <a:pt x="292061" y="1739280"/>
                  </a:lnTo>
                  <a:lnTo>
                    <a:pt x="335987" y="1750320"/>
                  </a:lnTo>
                  <a:lnTo>
                    <a:pt x="377430" y="1766662"/>
                  </a:lnTo>
                  <a:lnTo>
                    <a:pt x="415968" y="1789324"/>
                  </a:lnTo>
                  <a:lnTo>
                    <a:pt x="451178" y="1819320"/>
                  </a:lnTo>
                  <a:lnTo>
                    <a:pt x="482638" y="1857668"/>
                  </a:lnTo>
                  <a:lnTo>
                    <a:pt x="508259" y="1874734"/>
                  </a:lnTo>
                  <a:lnTo>
                    <a:pt x="501881" y="1872750"/>
                  </a:lnTo>
                  <a:lnTo>
                    <a:pt x="499019" y="1874288"/>
                  </a:lnTo>
                  <a:lnTo>
                    <a:pt x="502947" y="1882672"/>
                  </a:lnTo>
                  <a:lnTo>
                    <a:pt x="518598" y="1901771"/>
                  </a:lnTo>
                  <a:lnTo>
                    <a:pt x="550900" y="1935456"/>
                  </a:lnTo>
                  <a:lnTo>
                    <a:pt x="596906" y="1981201"/>
                  </a:lnTo>
                  <a:lnTo>
                    <a:pt x="606571" y="1992835"/>
                  </a:lnTo>
                  <a:lnTo>
                    <a:pt x="644575" y="2046581"/>
                  </a:lnTo>
                  <a:lnTo>
                    <a:pt x="679972" y="2074834"/>
                  </a:lnTo>
                  <a:lnTo>
                    <a:pt x="718197" y="2110676"/>
                  </a:lnTo>
                  <a:lnTo>
                    <a:pt x="753746" y="2148603"/>
                  </a:lnTo>
                  <a:lnTo>
                    <a:pt x="781113" y="2183106"/>
                  </a:lnTo>
                  <a:lnTo>
                    <a:pt x="813260" y="2203545"/>
                  </a:lnTo>
                  <a:lnTo>
                    <a:pt x="839454" y="2215650"/>
                  </a:lnTo>
                  <a:lnTo>
                    <a:pt x="868624" y="2224183"/>
                  </a:lnTo>
                  <a:lnTo>
                    <a:pt x="909700" y="2233906"/>
                  </a:lnTo>
                  <a:lnTo>
                    <a:pt x="957078" y="2229105"/>
                  </a:lnTo>
                  <a:lnTo>
                    <a:pt x="998738" y="2221790"/>
                  </a:lnTo>
                  <a:lnTo>
                    <a:pt x="1035445" y="2208303"/>
                  </a:lnTo>
                  <a:lnTo>
                    <a:pt x="1067962" y="2184986"/>
                  </a:lnTo>
                  <a:lnTo>
                    <a:pt x="1097051" y="2148181"/>
                  </a:lnTo>
                  <a:lnTo>
                    <a:pt x="1129588" y="2123121"/>
                  </a:lnTo>
                  <a:lnTo>
                    <a:pt x="1156880" y="2090147"/>
                  </a:lnTo>
                  <a:lnTo>
                    <a:pt x="1179352" y="2050376"/>
                  </a:lnTo>
                  <a:lnTo>
                    <a:pt x="1197428" y="2004924"/>
                  </a:lnTo>
                  <a:lnTo>
                    <a:pt x="1211534" y="1954909"/>
                  </a:lnTo>
                  <a:lnTo>
                    <a:pt x="1222093" y="1901446"/>
                  </a:lnTo>
                  <a:lnTo>
                    <a:pt x="1229531" y="1845653"/>
                  </a:lnTo>
                  <a:lnTo>
                    <a:pt x="1234272" y="1788647"/>
                  </a:lnTo>
                  <a:lnTo>
                    <a:pt x="1236740" y="1731543"/>
                  </a:lnTo>
                  <a:lnTo>
                    <a:pt x="1237361" y="1675459"/>
                  </a:lnTo>
                  <a:lnTo>
                    <a:pt x="1236558" y="1621512"/>
                  </a:lnTo>
                  <a:lnTo>
                    <a:pt x="1234758" y="1570818"/>
                  </a:lnTo>
                  <a:lnTo>
                    <a:pt x="1232383" y="1524494"/>
                  </a:lnTo>
                  <a:lnTo>
                    <a:pt x="1226062" y="1422908"/>
                  </a:lnTo>
                  <a:lnTo>
                    <a:pt x="1225638" y="1405231"/>
                  </a:lnTo>
                  <a:lnTo>
                    <a:pt x="1280876" y="1355485"/>
                  </a:lnTo>
                  <a:lnTo>
                    <a:pt x="1325134" y="1324915"/>
                  </a:lnTo>
                  <a:lnTo>
                    <a:pt x="1376095" y="1293248"/>
                  </a:lnTo>
                  <a:lnTo>
                    <a:pt x="1430467" y="1262508"/>
                  </a:lnTo>
                  <a:lnTo>
                    <a:pt x="1484955" y="1234722"/>
                  </a:lnTo>
                  <a:lnTo>
                    <a:pt x="1536269" y="1211913"/>
                  </a:lnTo>
                  <a:lnTo>
                    <a:pt x="1581115" y="1196108"/>
                  </a:lnTo>
                  <a:lnTo>
                    <a:pt x="1616201" y="1189331"/>
                  </a:lnTo>
                  <a:lnTo>
                    <a:pt x="1609901" y="1161223"/>
                  </a:lnTo>
                  <a:lnTo>
                    <a:pt x="1586626" y="1092942"/>
                  </a:lnTo>
                  <a:lnTo>
                    <a:pt x="1570215" y="1053527"/>
                  </a:lnTo>
                  <a:lnTo>
                    <a:pt x="1550996" y="1011099"/>
                  </a:lnTo>
                  <a:lnTo>
                    <a:pt x="1529249" y="966038"/>
                  </a:lnTo>
                  <a:lnTo>
                    <a:pt x="1505257" y="918722"/>
                  </a:lnTo>
                  <a:lnTo>
                    <a:pt x="1479299" y="869530"/>
                  </a:lnTo>
                  <a:lnTo>
                    <a:pt x="1451658" y="818840"/>
                  </a:lnTo>
                  <a:lnTo>
                    <a:pt x="1422614" y="767031"/>
                  </a:lnTo>
                  <a:lnTo>
                    <a:pt x="1392448" y="714481"/>
                  </a:lnTo>
                  <a:lnTo>
                    <a:pt x="1361441" y="661569"/>
                  </a:lnTo>
                  <a:lnTo>
                    <a:pt x="1329875" y="608673"/>
                  </a:lnTo>
                  <a:lnTo>
                    <a:pt x="1298030" y="556172"/>
                  </a:lnTo>
                  <a:lnTo>
                    <a:pt x="1266187" y="504445"/>
                  </a:lnTo>
                  <a:lnTo>
                    <a:pt x="1234628" y="453871"/>
                  </a:lnTo>
                  <a:lnTo>
                    <a:pt x="1203634" y="404826"/>
                  </a:lnTo>
                  <a:lnTo>
                    <a:pt x="1173485" y="357691"/>
                  </a:lnTo>
                  <a:lnTo>
                    <a:pt x="1144462" y="312844"/>
                  </a:lnTo>
                  <a:lnTo>
                    <a:pt x="1116848" y="270664"/>
                  </a:lnTo>
                  <a:lnTo>
                    <a:pt x="1090922" y="231528"/>
                  </a:lnTo>
                  <a:lnTo>
                    <a:pt x="1066965" y="195816"/>
                  </a:lnTo>
                  <a:lnTo>
                    <a:pt x="1045260" y="163906"/>
                  </a:lnTo>
                  <a:lnTo>
                    <a:pt x="1009726" y="113006"/>
                  </a:lnTo>
                  <a:lnTo>
                    <a:pt x="1006084" y="108372"/>
                  </a:lnTo>
                  <a:lnTo>
                    <a:pt x="1005463" y="95514"/>
                  </a:lnTo>
                  <a:lnTo>
                    <a:pt x="1006650" y="77188"/>
                  </a:lnTo>
                  <a:lnTo>
                    <a:pt x="1008432" y="56150"/>
                  </a:lnTo>
                  <a:lnTo>
                    <a:pt x="1009596" y="35156"/>
                  </a:lnTo>
                  <a:lnTo>
                    <a:pt x="1008930" y="16962"/>
                  </a:lnTo>
                  <a:lnTo>
                    <a:pt x="1005222" y="4325"/>
                  </a:lnTo>
                  <a:lnTo>
                    <a:pt x="997257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873879" y="3746650"/>
              <a:ext cx="1616710" cy="2233930"/>
            </a:xfrm>
            <a:custGeom>
              <a:avLst/>
              <a:gdLst/>
              <a:ahLst/>
              <a:cxnLst/>
              <a:rect l="l" t="t" r="r" b="b"/>
              <a:pathLst>
                <a:path w="1616709" h="2233929">
                  <a:moveTo>
                    <a:pt x="1009726" y="113006"/>
                  </a:moveTo>
                  <a:lnTo>
                    <a:pt x="1045260" y="163906"/>
                  </a:lnTo>
                  <a:lnTo>
                    <a:pt x="1066965" y="195816"/>
                  </a:lnTo>
                  <a:lnTo>
                    <a:pt x="1090922" y="231528"/>
                  </a:lnTo>
                  <a:lnTo>
                    <a:pt x="1116848" y="270664"/>
                  </a:lnTo>
                  <a:lnTo>
                    <a:pt x="1144462" y="312844"/>
                  </a:lnTo>
                  <a:lnTo>
                    <a:pt x="1173485" y="357691"/>
                  </a:lnTo>
                  <a:lnTo>
                    <a:pt x="1203634" y="404826"/>
                  </a:lnTo>
                  <a:lnTo>
                    <a:pt x="1234628" y="453871"/>
                  </a:lnTo>
                  <a:lnTo>
                    <a:pt x="1266187" y="504445"/>
                  </a:lnTo>
                  <a:lnTo>
                    <a:pt x="1298030" y="556172"/>
                  </a:lnTo>
                  <a:lnTo>
                    <a:pt x="1329875" y="608673"/>
                  </a:lnTo>
                  <a:lnTo>
                    <a:pt x="1361441" y="661569"/>
                  </a:lnTo>
                  <a:lnTo>
                    <a:pt x="1392448" y="714481"/>
                  </a:lnTo>
                  <a:lnTo>
                    <a:pt x="1422614" y="767031"/>
                  </a:lnTo>
                  <a:lnTo>
                    <a:pt x="1451658" y="818840"/>
                  </a:lnTo>
                  <a:lnTo>
                    <a:pt x="1479299" y="869530"/>
                  </a:lnTo>
                  <a:lnTo>
                    <a:pt x="1505257" y="918722"/>
                  </a:lnTo>
                  <a:lnTo>
                    <a:pt x="1529249" y="966038"/>
                  </a:lnTo>
                  <a:lnTo>
                    <a:pt x="1550996" y="1011099"/>
                  </a:lnTo>
                  <a:lnTo>
                    <a:pt x="1570215" y="1053527"/>
                  </a:lnTo>
                  <a:lnTo>
                    <a:pt x="1586626" y="1092942"/>
                  </a:lnTo>
                  <a:lnTo>
                    <a:pt x="1599949" y="1128967"/>
                  </a:lnTo>
                  <a:lnTo>
                    <a:pt x="1616201" y="1189331"/>
                  </a:lnTo>
                  <a:lnTo>
                    <a:pt x="1581115" y="1196108"/>
                  </a:lnTo>
                  <a:lnTo>
                    <a:pt x="1536269" y="1211913"/>
                  </a:lnTo>
                  <a:lnTo>
                    <a:pt x="1484955" y="1234722"/>
                  </a:lnTo>
                  <a:lnTo>
                    <a:pt x="1430467" y="1262508"/>
                  </a:lnTo>
                  <a:lnTo>
                    <a:pt x="1376095" y="1293248"/>
                  </a:lnTo>
                  <a:lnTo>
                    <a:pt x="1325134" y="1324915"/>
                  </a:lnTo>
                  <a:lnTo>
                    <a:pt x="1280876" y="1355485"/>
                  </a:lnTo>
                  <a:lnTo>
                    <a:pt x="1246613" y="1382932"/>
                  </a:lnTo>
                  <a:lnTo>
                    <a:pt x="1225638" y="1405231"/>
                  </a:lnTo>
                  <a:lnTo>
                    <a:pt x="1226062" y="1422908"/>
                  </a:lnTo>
                  <a:lnTo>
                    <a:pt x="1227611" y="1449422"/>
                  </a:lnTo>
                  <a:lnTo>
                    <a:pt x="1229859" y="1483657"/>
                  </a:lnTo>
                  <a:lnTo>
                    <a:pt x="1232383" y="1524494"/>
                  </a:lnTo>
                  <a:lnTo>
                    <a:pt x="1234758" y="1570818"/>
                  </a:lnTo>
                  <a:lnTo>
                    <a:pt x="1236558" y="1621512"/>
                  </a:lnTo>
                  <a:lnTo>
                    <a:pt x="1237361" y="1675459"/>
                  </a:lnTo>
                  <a:lnTo>
                    <a:pt x="1236740" y="1731543"/>
                  </a:lnTo>
                  <a:lnTo>
                    <a:pt x="1234272" y="1788647"/>
                  </a:lnTo>
                  <a:lnTo>
                    <a:pt x="1229531" y="1845653"/>
                  </a:lnTo>
                  <a:lnTo>
                    <a:pt x="1222093" y="1901446"/>
                  </a:lnTo>
                  <a:lnTo>
                    <a:pt x="1211534" y="1954909"/>
                  </a:lnTo>
                  <a:lnTo>
                    <a:pt x="1197428" y="2004924"/>
                  </a:lnTo>
                  <a:lnTo>
                    <a:pt x="1179352" y="2050376"/>
                  </a:lnTo>
                  <a:lnTo>
                    <a:pt x="1156880" y="2090147"/>
                  </a:lnTo>
                  <a:lnTo>
                    <a:pt x="1129588" y="2123121"/>
                  </a:lnTo>
                  <a:lnTo>
                    <a:pt x="1097051" y="2148181"/>
                  </a:lnTo>
                  <a:lnTo>
                    <a:pt x="1067962" y="2184986"/>
                  </a:lnTo>
                  <a:lnTo>
                    <a:pt x="1035445" y="2208303"/>
                  </a:lnTo>
                  <a:lnTo>
                    <a:pt x="998738" y="2221790"/>
                  </a:lnTo>
                  <a:lnTo>
                    <a:pt x="957078" y="2229105"/>
                  </a:lnTo>
                  <a:lnTo>
                    <a:pt x="909700" y="2233906"/>
                  </a:lnTo>
                  <a:lnTo>
                    <a:pt x="868624" y="2224183"/>
                  </a:lnTo>
                  <a:lnTo>
                    <a:pt x="839454" y="2215650"/>
                  </a:lnTo>
                  <a:lnTo>
                    <a:pt x="813260" y="2203545"/>
                  </a:lnTo>
                  <a:lnTo>
                    <a:pt x="781113" y="2183106"/>
                  </a:lnTo>
                  <a:lnTo>
                    <a:pt x="753746" y="2148603"/>
                  </a:lnTo>
                  <a:lnTo>
                    <a:pt x="718197" y="2110676"/>
                  </a:lnTo>
                  <a:lnTo>
                    <a:pt x="679972" y="2074834"/>
                  </a:lnTo>
                  <a:lnTo>
                    <a:pt x="644575" y="2046581"/>
                  </a:lnTo>
                  <a:lnTo>
                    <a:pt x="619437" y="2011097"/>
                  </a:lnTo>
                  <a:lnTo>
                    <a:pt x="606571" y="1992835"/>
                  </a:lnTo>
                  <a:lnTo>
                    <a:pt x="596906" y="1981201"/>
                  </a:lnTo>
                  <a:lnTo>
                    <a:pt x="581372" y="1965606"/>
                  </a:lnTo>
                  <a:lnTo>
                    <a:pt x="550900" y="1935456"/>
                  </a:lnTo>
                  <a:lnTo>
                    <a:pt x="518598" y="1901771"/>
                  </a:lnTo>
                  <a:lnTo>
                    <a:pt x="502947" y="1882672"/>
                  </a:lnTo>
                  <a:lnTo>
                    <a:pt x="499019" y="1874288"/>
                  </a:lnTo>
                  <a:lnTo>
                    <a:pt x="501881" y="1872750"/>
                  </a:lnTo>
                  <a:lnTo>
                    <a:pt x="506605" y="1874188"/>
                  </a:lnTo>
                  <a:lnTo>
                    <a:pt x="508259" y="1874734"/>
                  </a:lnTo>
                  <a:lnTo>
                    <a:pt x="501913" y="1870517"/>
                  </a:lnTo>
                  <a:lnTo>
                    <a:pt x="482638" y="1857668"/>
                  </a:lnTo>
                  <a:lnTo>
                    <a:pt x="451178" y="1819320"/>
                  </a:lnTo>
                  <a:lnTo>
                    <a:pt x="415968" y="1789324"/>
                  </a:lnTo>
                  <a:lnTo>
                    <a:pt x="377430" y="1766662"/>
                  </a:lnTo>
                  <a:lnTo>
                    <a:pt x="335987" y="1750320"/>
                  </a:lnTo>
                  <a:lnTo>
                    <a:pt x="292061" y="1739280"/>
                  </a:lnTo>
                  <a:lnTo>
                    <a:pt x="246073" y="1732527"/>
                  </a:lnTo>
                  <a:lnTo>
                    <a:pt x="198447" y="1729044"/>
                  </a:lnTo>
                  <a:lnTo>
                    <a:pt x="149605" y="1727816"/>
                  </a:lnTo>
                  <a:lnTo>
                    <a:pt x="99968" y="1727825"/>
                  </a:lnTo>
                  <a:lnTo>
                    <a:pt x="49959" y="1728056"/>
                  </a:lnTo>
                  <a:lnTo>
                    <a:pt x="0" y="1727493"/>
                  </a:lnTo>
                  <a:lnTo>
                    <a:pt x="17396" y="1673979"/>
                  </a:lnTo>
                  <a:lnTo>
                    <a:pt x="44508" y="1607645"/>
                  </a:lnTo>
                  <a:lnTo>
                    <a:pt x="61362" y="1570175"/>
                  </a:lnTo>
                  <a:lnTo>
                    <a:pt x="80231" y="1530107"/>
                  </a:lnTo>
                  <a:lnTo>
                    <a:pt x="100976" y="1487641"/>
                  </a:lnTo>
                  <a:lnTo>
                    <a:pt x="123461" y="1442980"/>
                  </a:lnTo>
                  <a:lnTo>
                    <a:pt x="147546" y="1396326"/>
                  </a:lnTo>
                  <a:lnTo>
                    <a:pt x="173094" y="1347880"/>
                  </a:lnTo>
                  <a:lnTo>
                    <a:pt x="199966" y="1297845"/>
                  </a:lnTo>
                  <a:lnTo>
                    <a:pt x="228025" y="1246422"/>
                  </a:lnTo>
                  <a:lnTo>
                    <a:pt x="257133" y="1193814"/>
                  </a:lnTo>
                  <a:lnTo>
                    <a:pt x="287151" y="1140221"/>
                  </a:lnTo>
                  <a:lnTo>
                    <a:pt x="317942" y="1085847"/>
                  </a:lnTo>
                  <a:lnTo>
                    <a:pt x="349368" y="1030892"/>
                  </a:lnTo>
                  <a:lnTo>
                    <a:pt x="381290" y="975560"/>
                  </a:lnTo>
                  <a:lnTo>
                    <a:pt x="413570" y="920051"/>
                  </a:lnTo>
                  <a:lnTo>
                    <a:pt x="446071" y="864568"/>
                  </a:lnTo>
                  <a:lnTo>
                    <a:pt x="478655" y="809313"/>
                  </a:lnTo>
                  <a:lnTo>
                    <a:pt x="511183" y="754487"/>
                  </a:lnTo>
                  <a:lnTo>
                    <a:pt x="543518" y="700293"/>
                  </a:lnTo>
                  <a:lnTo>
                    <a:pt x="575520" y="646932"/>
                  </a:lnTo>
                  <a:lnTo>
                    <a:pt x="607054" y="594606"/>
                  </a:lnTo>
                  <a:lnTo>
                    <a:pt x="637980" y="543518"/>
                  </a:lnTo>
                  <a:lnTo>
                    <a:pt x="668160" y="493869"/>
                  </a:lnTo>
                  <a:lnTo>
                    <a:pt x="697456" y="445860"/>
                  </a:lnTo>
                  <a:lnTo>
                    <a:pt x="725731" y="399695"/>
                  </a:lnTo>
                  <a:lnTo>
                    <a:pt x="752846" y="355574"/>
                  </a:lnTo>
                  <a:lnTo>
                    <a:pt x="778664" y="313700"/>
                  </a:lnTo>
                  <a:lnTo>
                    <a:pt x="803046" y="274274"/>
                  </a:lnTo>
                  <a:lnTo>
                    <a:pt x="825854" y="237500"/>
                  </a:lnTo>
                  <a:lnTo>
                    <a:pt x="846950" y="203577"/>
                  </a:lnTo>
                  <a:lnTo>
                    <a:pt x="883455" y="145097"/>
                  </a:lnTo>
                  <a:lnTo>
                    <a:pt x="935702" y="64459"/>
                  </a:lnTo>
                  <a:lnTo>
                    <a:pt x="963710" y="27310"/>
                  </a:lnTo>
                  <a:lnTo>
                    <a:pt x="997257" y="0"/>
                  </a:lnTo>
                  <a:lnTo>
                    <a:pt x="1005222" y="4325"/>
                  </a:lnTo>
                  <a:lnTo>
                    <a:pt x="1008930" y="16962"/>
                  </a:lnTo>
                  <a:lnTo>
                    <a:pt x="1009596" y="35156"/>
                  </a:lnTo>
                  <a:lnTo>
                    <a:pt x="1008432" y="56150"/>
                  </a:lnTo>
                  <a:lnTo>
                    <a:pt x="1006650" y="77188"/>
                  </a:lnTo>
                  <a:lnTo>
                    <a:pt x="1005463" y="95514"/>
                  </a:lnTo>
                  <a:lnTo>
                    <a:pt x="1006084" y="108372"/>
                  </a:lnTo>
                  <a:lnTo>
                    <a:pt x="1009726" y="1130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356478" y="3770756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89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73951" y="4121657"/>
              <a:ext cx="189737" cy="188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0201" y="4111751"/>
              <a:ext cx="189737" cy="189737"/>
            </a:xfrm>
            <a:prstGeom prst="rect">
              <a:avLst/>
            </a:prstGeom>
          </p:spPr>
        </p:pic>
      </p:grp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CC71EB7B-2564-1D95-69C6-324CD681C4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317239"/>
              </p:ext>
            </p:extLst>
          </p:nvPr>
        </p:nvGraphicFramePr>
        <p:xfrm>
          <a:off x="694764" y="131798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35936" y="1521749"/>
            <a:ext cx="7872095" cy="21532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Consider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A*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does:</a:t>
            </a:r>
            <a:endParaRPr sz="2800">
              <a:latin typeface="Calibri"/>
              <a:cs typeface="Calibri"/>
            </a:endParaRPr>
          </a:p>
          <a:p>
            <a:pPr marL="755650" marR="557530" lvl="1" indent="-285750">
              <a:lnSpc>
                <a:spcPct val="100000"/>
              </a:lnSpc>
              <a:spcBef>
                <a:spcPts val="59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Expands nodes </a:t>
            </a:r>
            <a:r>
              <a:rPr sz="2400" dirty="0">
                <a:latin typeface="Calibri"/>
                <a:cs typeface="Calibri"/>
              </a:rPr>
              <a:t>in </a:t>
            </a:r>
            <a:r>
              <a:rPr sz="2400" spc="-5" dirty="0">
                <a:latin typeface="Calibri"/>
                <a:cs typeface="Calibri"/>
              </a:rPr>
              <a:t>increasing </a:t>
            </a:r>
            <a:r>
              <a:rPr sz="2400" dirty="0">
                <a:latin typeface="Calibri"/>
                <a:cs typeface="Calibri"/>
              </a:rPr>
              <a:t>total f </a:t>
            </a:r>
            <a:r>
              <a:rPr sz="2400" spc="-5" dirty="0">
                <a:latin typeface="Calibri"/>
                <a:cs typeface="Calibri"/>
              </a:rPr>
              <a:t>value (f-contours)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Reminder: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f(n)</a:t>
            </a:r>
            <a:r>
              <a:rPr sz="2400" dirty="0">
                <a:latin typeface="Calibri"/>
                <a:cs typeface="Calibri"/>
              </a:rPr>
              <a:t> =</a:t>
            </a:r>
            <a:r>
              <a:rPr sz="2400" spc="-5" dirty="0">
                <a:latin typeface="Calibri"/>
                <a:cs typeface="Calibri"/>
              </a:rPr>
              <a:t> g(n)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5" dirty="0">
                <a:latin typeface="Calibri"/>
                <a:cs typeface="Calibri"/>
              </a:rPr>
              <a:t> h(n)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= </a:t>
            </a:r>
            <a:r>
              <a:rPr sz="2400" spc="-5" dirty="0">
                <a:latin typeface="Calibri"/>
                <a:cs typeface="Calibri"/>
              </a:rPr>
              <a:t>cost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+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heuristic</a:t>
            </a:r>
            <a:endParaRPr sz="24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Proof idea: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optimal goal(s) have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lowest </a:t>
            </a:r>
            <a:r>
              <a:rPr sz="2400" dirty="0">
                <a:latin typeface="Calibri"/>
                <a:cs typeface="Calibri"/>
              </a:rPr>
              <a:t>f </a:t>
            </a:r>
            <a:r>
              <a:rPr sz="2400" spc="-5" dirty="0">
                <a:latin typeface="Calibri"/>
                <a:cs typeface="Calibri"/>
              </a:rPr>
              <a:t>value, so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must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expanded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first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87502" y="4003611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34100" y="3695700"/>
            <a:ext cx="1253490" cy="2211070"/>
            <a:chOff x="6134100" y="3695700"/>
            <a:chExt cx="1253490" cy="2211070"/>
          </a:xfrm>
        </p:grpSpPr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97852" y="5161025"/>
              <a:ext cx="189737" cy="1897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18554" y="5716523"/>
              <a:ext cx="188975" cy="189737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677790" y="4512183"/>
              <a:ext cx="163830" cy="1197610"/>
            </a:xfrm>
            <a:custGeom>
              <a:avLst/>
              <a:gdLst/>
              <a:ahLst/>
              <a:cxnLst/>
              <a:rect l="l" t="t" r="r" b="b"/>
              <a:pathLst>
                <a:path w="163829" h="1197610">
                  <a:moveTo>
                    <a:pt x="126771" y="0"/>
                  </a:moveTo>
                  <a:lnTo>
                    <a:pt x="132764" y="24484"/>
                  </a:lnTo>
                  <a:lnTo>
                    <a:pt x="139053" y="48226"/>
                  </a:lnTo>
                  <a:lnTo>
                    <a:pt x="145936" y="71671"/>
                  </a:lnTo>
                  <a:lnTo>
                    <a:pt x="153708" y="95262"/>
                  </a:lnTo>
                  <a:lnTo>
                    <a:pt x="161661" y="157111"/>
                  </a:lnTo>
                  <a:lnTo>
                    <a:pt x="163765" y="208629"/>
                  </a:lnTo>
                  <a:lnTo>
                    <a:pt x="159991" y="252899"/>
                  </a:lnTo>
                  <a:lnTo>
                    <a:pt x="150313" y="293004"/>
                  </a:lnTo>
                  <a:lnTo>
                    <a:pt x="134702" y="332026"/>
                  </a:lnTo>
                  <a:lnTo>
                    <a:pt x="113131" y="373047"/>
                  </a:lnTo>
                  <a:lnTo>
                    <a:pt x="85572" y="419150"/>
                  </a:lnTo>
                  <a:lnTo>
                    <a:pt x="75838" y="448569"/>
                  </a:lnTo>
                  <a:lnTo>
                    <a:pt x="63580" y="477094"/>
                  </a:lnTo>
                  <a:lnTo>
                    <a:pt x="49244" y="504429"/>
                  </a:lnTo>
                  <a:lnTo>
                    <a:pt x="33273" y="530275"/>
                  </a:lnTo>
                  <a:lnTo>
                    <a:pt x="26984" y="559354"/>
                  </a:lnTo>
                  <a:lnTo>
                    <a:pt x="25747" y="565211"/>
                  </a:lnTo>
                  <a:lnTo>
                    <a:pt x="23917" y="568685"/>
                  </a:lnTo>
                  <a:lnTo>
                    <a:pt x="15849" y="590613"/>
                  </a:lnTo>
                  <a:lnTo>
                    <a:pt x="10694" y="605917"/>
                  </a:lnTo>
                  <a:lnTo>
                    <a:pt x="5543" y="622561"/>
                  </a:lnTo>
                  <a:lnTo>
                    <a:pt x="1583" y="635931"/>
                  </a:lnTo>
                  <a:lnTo>
                    <a:pt x="0" y="641413"/>
                  </a:lnTo>
                  <a:lnTo>
                    <a:pt x="6634" y="691925"/>
                  </a:lnTo>
                  <a:lnTo>
                    <a:pt x="18618" y="741840"/>
                  </a:lnTo>
                  <a:lnTo>
                    <a:pt x="38326" y="788776"/>
                  </a:lnTo>
                  <a:lnTo>
                    <a:pt x="68135" y="830351"/>
                  </a:lnTo>
                  <a:lnTo>
                    <a:pt x="70045" y="838685"/>
                  </a:lnTo>
                  <a:lnTo>
                    <a:pt x="85369" y="876388"/>
                  </a:lnTo>
                  <a:lnTo>
                    <a:pt x="90101" y="882441"/>
                  </a:lnTo>
                  <a:lnTo>
                    <a:pt x="93497" y="889088"/>
                  </a:lnTo>
                  <a:lnTo>
                    <a:pt x="105239" y="940571"/>
                  </a:lnTo>
                  <a:lnTo>
                    <a:pt x="111392" y="990819"/>
                  </a:lnTo>
                  <a:lnTo>
                    <a:pt x="113496" y="1040714"/>
                  </a:lnTo>
                  <a:lnTo>
                    <a:pt x="113093" y="1091138"/>
                  </a:lnTo>
                  <a:lnTo>
                    <a:pt x="111721" y="1142973"/>
                  </a:lnTo>
                  <a:lnTo>
                    <a:pt x="110921" y="1197102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94600" y="4708778"/>
              <a:ext cx="213995" cy="436880"/>
            </a:xfrm>
            <a:custGeom>
              <a:avLst/>
              <a:gdLst/>
              <a:ahLst/>
              <a:cxnLst/>
              <a:rect l="l" t="t" r="r" b="b"/>
              <a:pathLst>
                <a:path w="213995" h="436879">
                  <a:moveTo>
                    <a:pt x="0" y="0"/>
                  </a:moveTo>
                  <a:lnTo>
                    <a:pt x="12667" y="13543"/>
                  </a:lnTo>
                  <a:lnTo>
                    <a:pt x="25034" y="27385"/>
                  </a:lnTo>
                  <a:lnTo>
                    <a:pt x="37997" y="40635"/>
                  </a:lnTo>
                  <a:lnTo>
                    <a:pt x="52451" y="52400"/>
                  </a:lnTo>
                  <a:lnTo>
                    <a:pt x="85201" y="71772"/>
                  </a:lnTo>
                  <a:lnTo>
                    <a:pt x="120189" y="87126"/>
                  </a:lnTo>
                  <a:lnTo>
                    <a:pt x="155478" y="102183"/>
                  </a:lnTo>
                  <a:lnTo>
                    <a:pt x="189128" y="120662"/>
                  </a:lnTo>
                  <a:lnTo>
                    <a:pt x="207579" y="156986"/>
                  </a:lnTo>
                  <a:lnTo>
                    <a:pt x="213963" y="194498"/>
                  </a:lnTo>
                  <a:lnTo>
                    <a:pt x="209916" y="233199"/>
                  </a:lnTo>
                  <a:lnTo>
                    <a:pt x="197078" y="273088"/>
                  </a:lnTo>
                  <a:lnTo>
                    <a:pt x="166879" y="322703"/>
                  </a:lnTo>
                  <a:lnTo>
                    <a:pt x="146215" y="350888"/>
                  </a:lnTo>
                  <a:lnTo>
                    <a:pt x="155701" y="372544"/>
                  </a:lnTo>
                  <a:lnTo>
                    <a:pt x="167273" y="393161"/>
                  </a:lnTo>
                  <a:lnTo>
                    <a:pt x="177056" y="414076"/>
                  </a:lnTo>
                  <a:lnTo>
                    <a:pt x="181178" y="436626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600" y="3695700"/>
              <a:ext cx="189737" cy="1897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139052" y="4605908"/>
              <a:ext cx="1181100" cy="523875"/>
            </a:xfrm>
            <a:custGeom>
              <a:avLst/>
              <a:gdLst/>
              <a:ahLst/>
              <a:cxnLst/>
              <a:rect l="l" t="t" r="r" b="b"/>
              <a:pathLst>
                <a:path w="1181100" h="523875">
                  <a:moveTo>
                    <a:pt x="1181100" y="0"/>
                  </a:moveTo>
                  <a:lnTo>
                    <a:pt x="1132202" y="17225"/>
                  </a:lnTo>
                  <a:lnTo>
                    <a:pt x="1083832" y="35395"/>
                  </a:lnTo>
                  <a:lnTo>
                    <a:pt x="1036517" y="55258"/>
                  </a:lnTo>
                  <a:lnTo>
                    <a:pt x="990785" y="77564"/>
                  </a:lnTo>
                  <a:lnTo>
                    <a:pt x="947163" y="103063"/>
                  </a:lnTo>
                  <a:lnTo>
                    <a:pt x="906180" y="132504"/>
                  </a:lnTo>
                  <a:lnTo>
                    <a:pt x="868362" y="166636"/>
                  </a:lnTo>
                  <a:lnTo>
                    <a:pt x="842703" y="199605"/>
                  </a:lnTo>
                  <a:lnTo>
                    <a:pt x="821016" y="239731"/>
                  </a:lnTo>
                  <a:lnTo>
                    <a:pt x="802099" y="284535"/>
                  </a:lnTo>
                  <a:lnTo>
                    <a:pt x="784749" y="331532"/>
                  </a:lnTo>
                  <a:lnTo>
                    <a:pt x="767766" y="378243"/>
                  </a:lnTo>
                  <a:lnTo>
                    <a:pt x="749946" y="422186"/>
                  </a:lnTo>
                  <a:lnTo>
                    <a:pt x="730088" y="460878"/>
                  </a:lnTo>
                  <a:lnTo>
                    <a:pt x="706990" y="491838"/>
                  </a:lnTo>
                  <a:lnTo>
                    <a:pt x="642745" y="523238"/>
                  </a:lnTo>
                  <a:lnTo>
                    <a:pt x="601315" y="523421"/>
                  </a:lnTo>
                  <a:lnTo>
                    <a:pt x="556387" y="515458"/>
                  </a:lnTo>
                  <a:lnTo>
                    <a:pt x="509190" y="501673"/>
                  </a:lnTo>
                  <a:lnTo>
                    <a:pt x="460951" y="484393"/>
                  </a:lnTo>
                  <a:lnTo>
                    <a:pt x="412898" y="465941"/>
                  </a:lnTo>
                  <a:lnTo>
                    <a:pt x="366259" y="448642"/>
                  </a:lnTo>
                  <a:lnTo>
                    <a:pt x="322262" y="434822"/>
                  </a:lnTo>
                  <a:lnTo>
                    <a:pt x="274419" y="421623"/>
                  </a:lnTo>
                  <a:lnTo>
                    <a:pt x="227410" y="407924"/>
                  </a:lnTo>
                  <a:lnTo>
                    <a:pt x="181095" y="393809"/>
                  </a:lnTo>
                  <a:lnTo>
                    <a:pt x="135335" y="379360"/>
                  </a:lnTo>
                  <a:lnTo>
                    <a:pt x="89992" y="364661"/>
                  </a:lnTo>
                  <a:lnTo>
                    <a:pt x="44926" y="349796"/>
                  </a:lnTo>
                  <a:lnTo>
                    <a:pt x="0" y="334848"/>
                  </a:lnTo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95084" y="4337684"/>
              <a:ext cx="748030" cy="273685"/>
            </a:xfrm>
            <a:custGeom>
              <a:avLst/>
              <a:gdLst/>
              <a:ahLst/>
              <a:cxnLst/>
              <a:rect l="l" t="t" r="r" b="b"/>
              <a:pathLst>
                <a:path w="748029" h="273685">
                  <a:moveTo>
                    <a:pt x="747522" y="0"/>
                  </a:moveTo>
                  <a:lnTo>
                    <a:pt x="706782" y="40097"/>
                  </a:lnTo>
                  <a:lnTo>
                    <a:pt x="666031" y="79503"/>
                  </a:lnTo>
                  <a:lnTo>
                    <a:pt x="625254" y="117407"/>
                  </a:lnTo>
                  <a:lnTo>
                    <a:pt x="584438" y="153000"/>
                  </a:lnTo>
                  <a:lnTo>
                    <a:pt x="543570" y="185474"/>
                  </a:lnTo>
                  <a:lnTo>
                    <a:pt x="502636" y="214020"/>
                  </a:lnTo>
                  <a:lnTo>
                    <a:pt x="461624" y="237828"/>
                  </a:lnTo>
                  <a:lnTo>
                    <a:pt x="420520" y="256089"/>
                  </a:lnTo>
                  <a:lnTo>
                    <a:pt x="379310" y="267995"/>
                  </a:lnTo>
                  <a:lnTo>
                    <a:pt x="332679" y="273307"/>
                  </a:lnTo>
                  <a:lnTo>
                    <a:pt x="285674" y="270945"/>
                  </a:lnTo>
                  <a:lnTo>
                    <a:pt x="238372" y="262004"/>
                  </a:lnTo>
                  <a:lnTo>
                    <a:pt x="190846" y="247581"/>
                  </a:lnTo>
                  <a:lnTo>
                    <a:pt x="143171" y="228773"/>
                  </a:lnTo>
                  <a:lnTo>
                    <a:pt x="95421" y="206675"/>
                  </a:lnTo>
                  <a:lnTo>
                    <a:pt x="47673" y="182384"/>
                  </a:lnTo>
                  <a:lnTo>
                    <a:pt x="0" y="156997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384769" y="3855594"/>
            <a:ext cx="795655" cy="11766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Arial MT"/>
                <a:cs typeface="Arial MT"/>
              </a:rPr>
              <a:t>f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212090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latin typeface="Arial MT"/>
                <a:cs typeface="Arial MT"/>
              </a:rPr>
              <a:t>f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 marL="339090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latin typeface="Arial MT"/>
                <a:cs typeface="Arial MT"/>
              </a:rPr>
              <a:t>f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95780" y="4286630"/>
            <a:ext cx="3886200" cy="923925"/>
          </a:xfrm>
          <a:prstGeom prst="rect">
            <a:avLst/>
          </a:prstGeom>
          <a:ln w="25146">
            <a:solidFill>
              <a:srgbClr val="000000"/>
            </a:solidFill>
          </a:ln>
        </p:spPr>
        <p:txBody>
          <a:bodyPr vert="horz" wrap="square" lIns="0" tIns="38735" rIns="0" bIns="0" rtlCol="0">
            <a:spAutoFit/>
          </a:bodyPr>
          <a:lstStyle/>
          <a:p>
            <a:pPr marL="90805" marR="305435">
              <a:lnSpc>
                <a:spcPct val="100000"/>
              </a:lnSpc>
              <a:spcBef>
                <a:spcPts val="305"/>
              </a:spcBef>
            </a:pPr>
            <a:r>
              <a:rPr sz="1800" spc="-10" dirty="0">
                <a:latin typeface="Arial MT"/>
                <a:cs typeface="Arial MT"/>
              </a:rPr>
              <a:t>There’s </a:t>
            </a:r>
            <a:r>
              <a:rPr sz="1800" spc="-5" dirty="0">
                <a:latin typeface="Arial MT"/>
                <a:cs typeface="Arial MT"/>
              </a:rPr>
              <a:t>a problem with this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argument.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What are we assuming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true?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65829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80" dirty="0"/>
              <a:t> </a:t>
            </a:r>
            <a:r>
              <a:rPr dirty="0"/>
              <a:t>Space</a:t>
            </a:r>
            <a:r>
              <a:rPr spc="-80" dirty="0"/>
              <a:t> </a:t>
            </a:r>
            <a:r>
              <a:rPr spc="-10" dirty="0"/>
              <a:t>Sizes?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66229" y="1494329"/>
            <a:ext cx="3206750" cy="487426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67665" indent="-342265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676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World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state:</a:t>
            </a:r>
            <a:endParaRPr sz="2400">
              <a:latin typeface="Calibri"/>
              <a:cs typeface="Calibri"/>
            </a:endParaRPr>
          </a:p>
          <a:p>
            <a:pPr marL="767715" lvl="1" indent="-28511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67715" algn="l"/>
              </a:tabLst>
            </a:pPr>
            <a:r>
              <a:rPr sz="2000" dirty="0">
                <a:latin typeface="Calibri"/>
                <a:cs typeface="Calibri"/>
              </a:rPr>
              <a:t>Agent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positions: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120</a:t>
            </a:r>
            <a:endParaRPr sz="2000">
              <a:latin typeface="Calibri"/>
              <a:cs typeface="Calibri"/>
            </a:endParaRPr>
          </a:p>
          <a:p>
            <a:pPr marL="767715" lvl="1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67715" algn="l"/>
              </a:tabLst>
            </a:pPr>
            <a:r>
              <a:rPr sz="2000" dirty="0">
                <a:latin typeface="Calibri"/>
                <a:cs typeface="Calibri"/>
              </a:rPr>
              <a:t>Food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count:</a:t>
            </a:r>
            <a:r>
              <a:rPr sz="2000" spc="-25" dirty="0">
                <a:latin typeface="Calibri"/>
                <a:cs typeface="Calibri"/>
              </a:rPr>
              <a:t> 30</a:t>
            </a:r>
            <a:endParaRPr sz="2000">
              <a:latin typeface="Calibri"/>
              <a:cs typeface="Calibri"/>
            </a:endParaRPr>
          </a:p>
          <a:p>
            <a:pPr marL="767715" lvl="1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67715" algn="l"/>
              </a:tabLst>
            </a:pPr>
            <a:r>
              <a:rPr sz="2000" dirty="0">
                <a:latin typeface="Calibri"/>
                <a:cs typeface="Calibri"/>
              </a:rPr>
              <a:t>Ghost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positions: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12</a:t>
            </a:r>
            <a:endParaRPr sz="2000">
              <a:latin typeface="Calibri"/>
              <a:cs typeface="Calibri"/>
            </a:endParaRPr>
          </a:p>
          <a:p>
            <a:pPr marL="767715" lvl="1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67715" algn="l"/>
              </a:tabLst>
            </a:pPr>
            <a:r>
              <a:rPr sz="2000" dirty="0">
                <a:latin typeface="Calibri"/>
                <a:cs typeface="Calibri"/>
              </a:rPr>
              <a:t>Agent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facing: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NSEW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505"/>
              </a:spcBef>
              <a:buFont typeface="Wingdings"/>
              <a:buChar char=""/>
            </a:pPr>
            <a:endParaRPr sz="2000">
              <a:latin typeface="Calibri"/>
              <a:cs typeface="Calibri"/>
            </a:endParaRPr>
          </a:p>
          <a:p>
            <a:pPr marL="367665" indent="-342265">
              <a:lnSpc>
                <a:spcPct val="100000"/>
              </a:lnSpc>
              <a:buFont typeface="Wingdings"/>
              <a:buChar char=""/>
              <a:tabLst>
                <a:tab pos="3676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many</a:t>
            </a:r>
            <a:endParaRPr sz="2400">
              <a:latin typeface="Calibri"/>
              <a:cs typeface="Calibri"/>
            </a:endParaRPr>
          </a:p>
          <a:p>
            <a:pPr marL="768350" marR="633730" lvl="1" indent="-285750">
              <a:lnSpc>
                <a:spcPct val="120000"/>
              </a:lnSpc>
              <a:spcBef>
                <a:spcPts val="30"/>
              </a:spcBef>
              <a:buFont typeface="Wingdings"/>
              <a:buChar char=""/>
              <a:tabLst>
                <a:tab pos="768350" algn="l"/>
              </a:tabLst>
            </a:pPr>
            <a:r>
              <a:rPr sz="2000" dirty="0">
                <a:latin typeface="Calibri"/>
                <a:cs typeface="Calibri"/>
              </a:rPr>
              <a:t>World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states? 120x(2</a:t>
            </a:r>
            <a:r>
              <a:rPr sz="1950" spc="-15" baseline="25641" dirty="0">
                <a:latin typeface="Calibri"/>
                <a:cs typeface="Calibri"/>
              </a:rPr>
              <a:t>30</a:t>
            </a:r>
            <a:r>
              <a:rPr sz="2000" spc="-10" dirty="0">
                <a:latin typeface="Calibri"/>
                <a:cs typeface="Calibri"/>
              </a:rPr>
              <a:t>)x(12</a:t>
            </a:r>
            <a:r>
              <a:rPr sz="1950" spc="-15" baseline="25641" dirty="0">
                <a:latin typeface="Calibri"/>
                <a:cs typeface="Calibri"/>
              </a:rPr>
              <a:t>2</a:t>
            </a:r>
            <a:r>
              <a:rPr sz="2000" spc="-10" dirty="0">
                <a:latin typeface="Calibri"/>
                <a:cs typeface="Calibri"/>
              </a:rPr>
              <a:t>)x4</a:t>
            </a:r>
            <a:endParaRPr sz="2000">
              <a:latin typeface="Calibri"/>
              <a:cs typeface="Calibri"/>
            </a:endParaRPr>
          </a:p>
          <a:p>
            <a:pPr marL="768350" marR="475615" lvl="1" indent="-285750">
              <a:lnSpc>
                <a:spcPct val="120000"/>
              </a:lnSpc>
              <a:buFont typeface="Wingdings"/>
              <a:buChar char=""/>
              <a:tabLst>
                <a:tab pos="768350" algn="l"/>
              </a:tabLst>
            </a:pPr>
            <a:r>
              <a:rPr sz="2000" dirty="0">
                <a:latin typeface="Calibri"/>
                <a:cs typeface="Calibri"/>
              </a:rPr>
              <a:t>States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pathing? </a:t>
            </a:r>
            <a:r>
              <a:rPr sz="2000" spc="-25" dirty="0">
                <a:latin typeface="Calibri"/>
                <a:cs typeface="Calibri"/>
              </a:rPr>
              <a:t>120</a:t>
            </a:r>
            <a:endParaRPr sz="2000">
              <a:latin typeface="Calibri"/>
              <a:cs typeface="Calibri"/>
            </a:endParaRPr>
          </a:p>
          <a:p>
            <a:pPr marL="768350" marR="81280" lvl="1" indent="-285750">
              <a:lnSpc>
                <a:spcPct val="120000"/>
              </a:lnSpc>
              <a:buFont typeface="Wingdings"/>
              <a:buChar char=""/>
              <a:tabLst>
                <a:tab pos="768350" algn="l"/>
              </a:tabLst>
            </a:pPr>
            <a:r>
              <a:rPr sz="2000" dirty="0">
                <a:latin typeface="Calibri"/>
                <a:cs typeface="Calibri"/>
              </a:rPr>
              <a:t>States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eat-all-dots? 120x(2</a:t>
            </a:r>
            <a:r>
              <a:rPr sz="1950" spc="-15" baseline="25641" dirty="0">
                <a:latin typeface="Calibri"/>
                <a:cs typeface="Calibri"/>
              </a:rPr>
              <a:t>30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3200" y="1905000"/>
            <a:ext cx="4030979" cy="4097273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06158" y="1686179"/>
            <a:ext cx="1852930" cy="2174875"/>
            <a:chOff x="7606158" y="1686179"/>
            <a:chExt cx="1852930" cy="2174875"/>
          </a:xfrm>
        </p:grpSpPr>
        <p:sp>
          <p:nvSpPr>
            <p:cNvPr id="3" name="object 3"/>
            <p:cNvSpPr/>
            <p:nvPr/>
          </p:nvSpPr>
          <p:spPr>
            <a:xfrm>
              <a:off x="7611238" y="1691259"/>
              <a:ext cx="1842770" cy="2164715"/>
            </a:xfrm>
            <a:custGeom>
              <a:avLst/>
              <a:gdLst/>
              <a:ahLst/>
              <a:cxnLst/>
              <a:rect l="l" t="t" r="r" b="b"/>
              <a:pathLst>
                <a:path w="1842770" h="2164715">
                  <a:moveTo>
                    <a:pt x="634898" y="0"/>
                  </a:moveTo>
                  <a:lnTo>
                    <a:pt x="612673" y="0"/>
                  </a:lnTo>
                  <a:lnTo>
                    <a:pt x="409754" y="367948"/>
                  </a:lnTo>
                  <a:lnTo>
                    <a:pt x="331922" y="507492"/>
                  </a:lnTo>
                  <a:lnTo>
                    <a:pt x="274532" y="609266"/>
                  </a:lnTo>
                  <a:lnTo>
                    <a:pt x="212689" y="717830"/>
                  </a:lnTo>
                  <a:lnTo>
                    <a:pt x="146349" y="833007"/>
                  </a:lnTo>
                  <a:lnTo>
                    <a:pt x="75467" y="954622"/>
                  </a:lnTo>
                  <a:lnTo>
                    <a:pt x="0" y="1082497"/>
                  </a:lnTo>
                  <a:lnTo>
                    <a:pt x="27396" y="1144444"/>
                  </a:lnTo>
                  <a:lnTo>
                    <a:pt x="56125" y="1191991"/>
                  </a:lnTo>
                  <a:lnTo>
                    <a:pt x="85996" y="1227692"/>
                  </a:lnTo>
                  <a:lnTo>
                    <a:pt x="116820" y="1254098"/>
                  </a:lnTo>
                  <a:lnTo>
                    <a:pt x="180562" y="1289235"/>
                  </a:lnTo>
                  <a:lnTo>
                    <a:pt x="213101" y="1303071"/>
                  </a:lnTo>
                  <a:lnTo>
                    <a:pt x="245830" y="1317820"/>
                  </a:lnTo>
                  <a:lnTo>
                    <a:pt x="311099" y="1360271"/>
                  </a:lnTo>
                  <a:lnTo>
                    <a:pt x="345839" y="1392585"/>
                  </a:lnTo>
                  <a:lnTo>
                    <a:pt x="378789" y="1426544"/>
                  </a:lnTo>
                  <a:lnTo>
                    <a:pt x="443446" y="1496108"/>
                  </a:lnTo>
                  <a:lnTo>
                    <a:pt x="477218" y="1530066"/>
                  </a:lnTo>
                  <a:lnTo>
                    <a:pt x="513329" y="1562378"/>
                  </a:lnTo>
                  <a:lnTo>
                    <a:pt x="552810" y="1592221"/>
                  </a:lnTo>
                  <a:lnTo>
                    <a:pt x="596693" y="1618772"/>
                  </a:lnTo>
                  <a:lnTo>
                    <a:pt x="646010" y="1641208"/>
                  </a:lnTo>
                  <a:lnTo>
                    <a:pt x="683948" y="1653128"/>
                  </a:lnTo>
                  <a:lnTo>
                    <a:pt x="724950" y="1661511"/>
                  </a:lnTo>
                  <a:lnTo>
                    <a:pt x="768587" y="1667046"/>
                  </a:lnTo>
                  <a:lnTo>
                    <a:pt x="814431" y="1670423"/>
                  </a:lnTo>
                  <a:lnTo>
                    <a:pt x="862052" y="1672330"/>
                  </a:lnTo>
                  <a:lnTo>
                    <a:pt x="960909" y="1674493"/>
                  </a:lnTo>
                  <a:lnTo>
                    <a:pt x="1011287" y="1676128"/>
                  </a:lnTo>
                  <a:lnTo>
                    <a:pt x="1061726" y="1679050"/>
                  </a:lnTo>
                  <a:lnTo>
                    <a:pt x="1111796" y="1683948"/>
                  </a:lnTo>
                  <a:lnTo>
                    <a:pt x="1161070" y="1691512"/>
                  </a:lnTo>
                  <a:lnTo>
                    <a:pt x="1209117" y="1702432"/>
                  </a:lnTo>
                  <a:lnTo>
                    <a:pt x="1255509" y="1717395"/>
                  </a:lnTo>
                  <a:lnTo>
                    <a:pt x="1307725" y="1744289"/>
                  </a:lnTo>
                  <a:lnTo>
                    <a:pt x="1368134" y="1786357"/>
                  </a:lnTo>
                  <a:lnTo>
                    <a:pt x="1400580" y="1811766"/>
                  </a:lnTo>
                  <a:lnTo>
                    <a:pt x="1434077" y="1839391"/>
                  </a:lnTo>
                  <a:lnTo>
                    <a:pt x="1468294" y="1868706"/>
                  </a:lnTo>
                  <a:lnTo>
                    <a:pt x="1502897" y="1899184"/>
                  </a:lnTo>
                  <a:lnTo>
                    <a:pt x="1537556" y="1930300"/>
                  </a:lnTo>
                  <a:lnTo>
                    <a:pt x="1638539" y="2022213"/>
                  </a:lnTo>
                  <a:lnTo>
                    <a:pt x="1670095" y="2050619"/>
                  </a:lnTo>
                  <a:lnTo>
                    <a:pt x="1700045" y="2077032"/>
                  </a:lnTo>
                  <a:lnTo>
                    <a:pt x="1753799" y="2121778"/>
                  </a:lnTo>
                  <a:lnTo>
                    <a:pt x="1797142" y="2152242"/>
                  </a:lnTo>
                  <a:lnTo>
                    <a:pt x="1827417" y="2164216"/>
                  </a:lnTo>
                  <a:lnTo>
                    <a:pt x="1836824" y="2161955"/>
                  </a:lnTo>
                  <a:lnTo>
                    <a:pt x="1841967" y="2153493"/>
                  </a:lnTo>
                  <a:lnTo>
                    <a:pt x="1842515" y="2138305"/>
                  </a:lnTo>
                  <a:lnTo>
                    <a:pt x="1838135" y="2115864"/>
                  </a:lnTo>
                  <a:lnTo>
                    <a:pt x="1820920" y="2065961"/>
                  </a:lnTo>
                  <a:lnTo>
                    <a:pt x="1800065" y="2018264"/>
                  </a:lnTo>
                  <a:lnTo>
                    <a:pt x="1772113" y="1960234"/>
                  </a:lnTo>
                  <a:lnTo>
                    <a:pt x="1737679" y="1892801"/>
                  </a:lnTo>
                  <a:lnTo>
                    <a:pt x="1718224" y="1855848"/>
                  </a:lnTo>
                  <a:lnTo>
                    <a:pt x="1697379" y="1816892"/>
                  </a:lnTo>
                  <a:lnTo>
                    <a:pt x="1651828" y="1733438"/>
                  </a:lnTo>
                  <a:lnTo>
                    <a:pt x="1601639" y="1643367"/>
                  </a:lnTo>
                  <a:lnTo>
                    <a:pt x="1547429" y="1547608"/>
                  </a:lnTo>
                  <a:lnTo>
                    <a:pt x="1489812" y="1447091"/>
                  </a:lnTo>
                  <a:lnTo>
                    <a:pt x="1398344" y="1289424"/>
                  </a:lnTo>
                  <a:lnTo>
                    <a:pt x="1270202" y="1071217"/>
                  </a:lnTo>
                  <a:lnTo>
                    <a:pt x="732929" y="167961"/>
                  </a:lnTo>
                  <a:lnTo>
                    <a:pt x="669824" y="60418"/>
                  </a:lnTo>
                  <a:lnTo>
                    <a:pt x="634898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11238" y="1691259"/>
              <a:ext cx="1842770" cy="2164715"/>
            </a:xfrm>
            <a:custGeom>
              <a:avLst/>
              <a:gdLst/>
              <a:ahLst/>
              <a:cxnLst/>
              <a:rect l="l" t="t" r="r" b="b"/>
              <a:pathLst>
                <a:path w="1842770" h="2164715">
                  <a:moveTo>
                    <a:pt x="612673" y="0"/>
                  </a:moveTo>
                  <a:lnTo>
                    <a:pt x="585219" y="49308"/>
                  </a:lnTo>
                  <a:lnTo>
                    <a:pt x="553620" y="106640"/>
                  </a:lnTo>
                  <a:lnTo>
                    <a:pt x="517834" y="171820"/>
                  </a:lnTo>
                  <a:lnTo>
                    <a:pt x="498356" y="207298"/>
                  </a:lnTo>
                  <a:lnTo>
                    <a:pt x="477815" y="244672"/>
                  </a:lnTo>
                  <a:lnTo>
                    <a:pt x="456204" y="283920"/>
                  </a:lnTo>
                  <a:lnTo>
                    <a:pt x="433519" y="325019"/>
                  </a:lnTo>
                  <a:lnTo>
                    <a:pt x="409754" y="367948"/>
                  </a:lnTo>
                  <a:lnTo>
                    <a:pt x="384903" y="412684"/>
                  </a:lnTo>
                  <a:lnTo>
                    <a:pt x="358961" y="459207"/>
                  </a:lnTo>
                  <a:lnTo>
                    <a:pt x="331922" y="507492"/>
                  </a:lnTo>
                  <a:lnTo>
                    <a:pt x="303781" y="557520"/>
                  </a:lnTo>
                  <a:lnTo>
                    <a:pt x="274532" y="609266"/>
                  </a:lnTo>
                  <a:lnTo>
                    <a:pt x="244170" y="662711"/>
                  </a:lnTo>
                  <a:lnTo>
                    <a:pt x="212689" y="717830"/>
                  </a:lnTo>
                  <a:lnTo>
                    <a:pt x="180084" y="774603"/>
                  </a:lnTo>
                  <a:lnTo>
                    <a:pt x="146349" y="833007"/>
                  </a:lnTo>
                  <a:lnTo>
                    <a:pt x="111478" y="893021"/>
                  </a:lnTo>
                  <a:lnTo>
                    <a:pt x="75467" y="954622"/>
                  </a:lnTo>
                  <a:lnTo>
                    <a:pt x="38309" y="1017788"/>
                  </a:lnTo>
                  <a:lnTo>
                    <a:pt x="0" y="1082497"/>
                  </a:lnTo>
                  <a:lnTo>
                    <a:pt x="27396" y="1144444"/>
                  </a:lnTo>
                  <a:lnTo>
                    <a:pt x="56125" y="1191991"/>
                  </a:lnTo>
                  <a:lnTo>
                    <a:pt x="85996" y="1227692"/>
                  </a:lnTo>
                  <a:lnTo>
                    <a:pt x="116820" y="1254098"/>
                  </a:lnTo>
                  <a:lnTo>
                    <a:pt x="180562" y="1289235"/>
                  </a:lnTo>
                  <a:lnTo>
                    <a:pt x="213101" y="1303071"/>
                  </a:lnTo>
                  <a:lnTo>
                    <a:pt x="245830" y="1317820"/>
                  </a:lnTo>
                  <a:lnTo>
                    <a:pt x="311099" y="1360271"/>
                  </a:lnTo>
                  <a:lnTo>
                    <a:pt x="345839" y="1392585"/>
                  </a:lnTo>
                  <a:lnTo>
                    <a:pt x="378789" y="1426544"/>
                  </a:lnTo>
                  <a:lnTo>
                    <a:pt x="410980" y="1461326"/>
                  </a:lnTo>
                  <a:lnTo>
                    <a:pt x="443446" y="1496108"/>
                  </a:lnTo>
                  <a:lnTo>
                    <a:pt x="477218" y="1530066"/>
                  </a:lnTo>
                  <a:lnTo>
                    <a:pt x="513329" y="1562378"/>
                  </a:lnTo>
                  <a:lnTo>
                    <a:pt x="552810" y="1592221"/>
                  </a:lnTo>
                  <a:lnTo>
                    <a:pt x="596693" y="1618772"/>
                  </a:lnTo>
                  <a:lnTo>
                    <a:pt x="646010" y="1641208"/>
                  </a:lnTo>
                  <a:lnTo>
                    <a:pt x="683948" y="1653128"/>
                  </a:lnTo>
                  <a:lnTo>
                    <a:pt x="724950" y="1661511"/>
                  </a:lnTo>
                  <a:lnTo>
                    <a:pt x="768587" y="1667046"/>
                  </a:lnTo>
                  <a:lnTo>
                    <a:pt x="814431" y="1670423"/>
                  </a:lnTo>
                  <a:lnTo>
                    <a:pt x="862052" y="1672330"/>
                  </a:lnTo>
                  <a:lnTo>
                    <a:pt x="911021" y="1673457"/>
                  </a:lnTo>
                  <a:lnTo>
                    <a:pt x="960909" y="1674493"/>
                  </a:lnTo>
                  <a:lnTo>
                    <a:pt x="1011287" y="1676128"/>
                  </a:lnTo>
                  <a:lnTo>
                    <a:pt x="1061726" y="1679050"/>
                  </a:lnTo>
                  <a:lnTo>
                    <a:pt x="1111796" y="1683948"/>
                  </a:lnTo>
                  <a:lnTo>
                    <a:pt x="1161070" y="1691512"/>
                  </a:lnTo>
                  <a:lnTo>
                    <a:pt x="1209117" y="1702432"/>
                  </a:lnTo>
                  <a:lnTo>
                    <a:pt x="1255509" y="1717395"/>
                  </a:lnTo>
                  <a:lnTo>
                    <a:pt x="1307725" y="1744289"/>
                  </a:lnTo>
                  <a:lnTo>
                    <a:pt x="1368134" y="1786357"/>
                  </a:lnTo>
                  <a:lnTo>
                    <a:pt x="1400580" y="1811766"/>
                  </a:lnTo>
                  <a:lnTo>
                    <a:pt x="1434077" y="1839391"/>
                  </a:lnTo>
                  <a:lnTo>
                    <a:pt x="1468294" y="1868706"/>
                  </a:lnTo>
                  <a:lnTo>
                    <a:pt x="1502897" y="1899184"/>
                  </a:lnTo>
                  <a:lnTo>
                    <a:pt x="1537556" y="1930300"/>
                  </a:lnTo>
                  <a:lnTo>
                    <a:pt x="1571937" y="1961527"/>
                  </a:lnTo>
                  <a:lnTo>
                    <a:pt x="1605709" y="1992340"/>
                  </a:lnTo>
                  <a:lnTo>
                    <a:pt x="1638539" y="2022213"/>
                  </a:lnTo>
                  <a:lnTo>
                    <a:pt x="1670095" y="2050619"/>
                  </a:lnTo>
                  <a:lnTo>
                    <a:pt x="1700045" y="2077032"/>
                  </a:lnTo>
                  <a:lnTo>
                    <a:pt x="1753799" y="2121778"/>
                  </a:lnTo>
                  <a:lnTo>
                    <a:pt x="1797142" y="2152242"/>
                  </a:lnTo>
                  <a:lnTo>
                    <a:pt x="1827417" y="2164216"/>
                  </a:lnTo>
                  <a:lnTo>
                    <a:pt x="1836824" y="2161955"/>
                  </a:lnTo>
                  <a:lnTo>
                    <a:pt x="1841967" y="2153493"/>
                  </a:lnTo>
                  <a:lnTo>
                    <a:pt x="1842515" y="2138305"/>
                  </a:lnTo>
                  <a:lnTo>
                    <a:pt x="1838135" y="2115864"/>
                  </a:lnTo>
                  <a:lnTo>
                    <a:pt x="1820920" y="2065961"/>
                  </a:lnTo>
                  <a:lnTo>
                    <a:pt x="1800065" y="2018264"/>
                  </a:lnTo>
                  <a:lnTo>
                    <a:pt x="1772113" y="1960234"/>
                  </a:lnTo>
                  <a:lnTo>
                    <a:pt x="1737679" y="1892801"/>
                  </a:lnTo>
                  <a:lnTo>
                    <a:pt x="1718224" y="1855848"/>
                  </a:lnTo>
                  <a:lnTo>
                    <a:pt x="1697379" y="1816892"/>
                  </a:lnTo>
                  <a:lnTo>
                    <a:pt x="1675222" y="1776050"/>
                  </a:lnTo>
                  <a:lnTo>
                    <a:pt x="1651828" y="1733438"/>
                  </a:lnTo>
                  <a:lnTo>
                    <a:pt x="1627275" y="1689172"/>
                  </a:lnTo>
                  <a:lnTo>
                    <a:pt x="1601639" y="1643367"/>
                  </a:lnTo>
                  <a:lnTo>
                    <a:pt x="1574998" y="1596141"/>
                  </a:lnTo>
                  <a:lnTo>
                    <a:pt x="1547429" y="1547608"/>
                  </a:lnTo>
                  <a:lnTo>
                    <a:pt x="1519008" y="1497887"/>
                  </a:lnTo>
                  <a:lnTo>
                    <a:pt x="1489812" y="1447091"/>
                  </a:lnTo>
                  <a:lnTo>
                    <a:pt x="1459918" y="1395338"/>
                  </a:lnTo>
                  <a:lnTo>
                    <a:pt x="1429403" y="1342744"/>
                  </a:lnTo>
                  <a:lnTo>
                    <a:pt x="1398344" y="1289424"/>
                  </a:lnTo>
                  <a:lnTo>
                    <a:pt x="1366817" y="1235496"/>
                  </a:lnTo>
                  <a:lnTo>
                    <a:pt x="1334900" y="1181074"/>
                  </a:lnTo>
                  <a:lnTo>
                    <a:pt x="1302669" y="1126276"/>
                  </a:lnTo>
                  <a:lnTo>
                    <a:pt x="1270202" y="1071217"/>
                  </a:lnTo>
                  <a:lnTo>
                    <a:pt x="1237574" y="1016013"/>
                  </a:lnTo>
                  <a:lnTo>
                    <a:pt x="1204864" y="960781"/>
                  </a:lnTo>
                  <a:lnTo>
                    <a:pt x="1172147" y="905637"/>
                  </a:lnTo>
                  <a:lnTo>
                    <a:pt x="1139501" y="850697"/>
                  </a:lnTo>
                  <a:lnTo>
                    <a:pt x="1107003" y="796076"/>
                  </a:lnTo>
                  <a:lnTo>
                    <a:pt x="1074729" y="741892"/>
                  </a:lnTo>
                  <a:lnTo>
                    <a:pt x="1042757" y="688259"/>
                  </a:lnTo>
                  <a:lnTo>
                    <a:pt x="1011162" y="635295"/>
                  </a:lnTo>
                  <a:lnTo>
                    <a:pt x="980023" y="583116"/>
                  </a:lnTo>
                  <a:lnTo>
                    <a:pt x="949415" y="531837"/>
                  </a:lnTo>
                  <a:lnTo>
                    <a:pt x="919417" y="481575"/>
                  </a:lnTo>
                  <a:lnTo>
                    <a:pt x="890104" y="432445"/>
                  </a:lnTo>
                  <a:lnTo>
                    <a:pt x="861553" y="384565"/>
                  </a:lnTo>
                  <a:lnTo>
                    <a:pt x="833842" y="338049"/>
                  </a:lnTo>
                  <a:lnTo>
                    <a:pt x="807047" y="293015"/>
                  </a:lnTo>
                  <a:lnTo>
                    <a:pt x="781246" y="249578"/>
                  </a:lnTo>
                  <a:lnTo>
                    <a:pt x="756514" y="207855"/>
                  </a:lnTo>
                  <a:lnTo>
                    <a:pt x="732929" y="167961"/>
                  </a:lnTo>
                  <a:lnTo>
                    <a:pt x="710568" y="130013"/>
                  </a:lnTo>
                  <a:lnTo>
                    <a:pt x="689507" y="94126"/>
                  </a:lnTo>
                  <a:lnTo>
                    <a:pt x="669824" y="60418"/>
                  </a:lnTo>
                  <a:lnTo>
                    <a:pt x="651595" y="29004"/>
                  </a:lnTo>
                  <a:lnTo>
                    <a:pt x="634898" y="0"/>
                  </a:lnTo>
                </a:path>
              </a:pathLst>
            </a:custGeom>
            <a:ln w="9906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F6FF262-EAC2-8D0C-F98C-1C9EF22CDD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8954198"/>
              </p:ext>
            </p:extLst>
          </p:nvPr>
        </p:nvGraphicFramePr>
        <p:xfrm>
          <a:off x="730623" y="135389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526536" y="1555951"/>
            <a:ext cx="5134610" cy="417067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Proof:</a:t>
            </a:r>
            <a:endParaRPr sz="2000">
              <a:latin typeface="Calibri"/>
              <a:cs typeface="Calibri"/>
            </a:endParaRPr>
          </a:p>
          <a:p>
            <a:pPr marL="354965" marR="508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New</a:t>
            </a:r>
            <a:r>
              <a:rPr sz="20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possible</a:t>
            </a:r>
            <a:r>
              <a:rPr sz="2000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problem:</a:t>
            </a:r>
            <a:r>
              <a:rPr sz="20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some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n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0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path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to G* 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isn’t</a:t>
            </a:r>
            <a:r>
              <a:rPr sz="20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in queue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when</a:t>
            </a:r>
            <a:r>
              <a:rPr sz="20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20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need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it,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because</a:t>
            </a:r>
            <a:r>
              <a:rPr sz="20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some </a:t>
            </a:r>
            <a:r>
              <a:rPr sz="2000" spc="-434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worse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n’</a:t>
            </a:r>
            <a:r>
              <a:rPr sz="20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for the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same</a:t>
            </a:r>
            <a:r>
              <a:rPr sz="20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000" spc="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dequeued</a:t>
            </a:r>
            <a:r>
              <a:rPr sz="2000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expanded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first</a:t>
            </a:r>
            <a:r>
              <a:rPr sz="20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(disaster!)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Take</a:t>
            </a:r>
            <a:r>
              <a:rPr sz="20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the highest</a:t>
            </a:r>
            <a:r>
              <a:rPr sz="20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such</a:t>
            </a:r>
            <a:r>
              <a:rPr sz="20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n</a:t>
            </a:r>
            <a:r>
              <a:rPr sz="2000" i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in tree</a:t>
            </a:r>
            <a:endParaRPr sz="2000">
              <a:latin typeface="Calibri"/>
              <a:cs typeface="Calibri"/>
            </a:endParaRPr>
          </a:p>
          <a:p>
            <a:pPr marL="355600" marR="46228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Let</a:t>
            </a:r>
            <a:r>
              <a:rPr sz="20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p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ancestor</a:t>
            </a:r>
            <a:r>
              <a:rPr sz="2000" spc="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of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n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0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was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on the </a:t>
            </a:r>
            <a:r>
              <a:rPr sz="2000" spc="-4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queue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when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n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’</a:t>
            </a:r>
            <a:r>
              <a:rPr sz="20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was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popped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f(p)</a:t>
            </a:r>
            <a:r>
              <a:rPr sz="2000" i="1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&lt; f(n)</a:t>
            </a:r>
            <a:r>
              <a:rPr sz="2000" i="1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because</a:t>
            </a:r>
            <a:r>
              <a:rPr sz="20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08000"/>
                </a:solidFill>
                <a:latin typeface="Calibri"/>
                <a:cs typeface="Calibri"/>
              </a:rPr>
              <a:t>consistency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f(n)</a:t>
            </a:r>
            <a:r>
              <a:rPr sz="2000" i="1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&lt; f(n’)</a:t>
            </a:r>
            <a:r>
              <a:rPr sz="2000" i="1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because</a:t>
            </a:r>
            <a:r>
              <a:rPr sz="2000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n’</a:t>
            </a:r>
            <a:r>
              <a:rPr sz="20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suboptimal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i="1" spc="-5" dirty="0">
                <a:solidFill>
                  <a:srgbClr val="333399"/>
                </a:solidFill>
                <a:latin typeface="Calibri"/>
                <a:cs typeface="Calibri"/>
              </a:rPr>
              <a:t>p</a:t>
            </a:r>
            <a:r>
              <a:rPr sz="20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would</a:t>
            </a:r>
            <a:r>
              <a:rPr sz="20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have</a:t>
            </a:r>
            <a:r>
              <a:rPr sz="20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been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expanded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before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000" i="1" dirty="0">
                <a:solidFill>
                  <a:srgbClr val="333399"/>
                </a:solidFill>
                <a:latin typeface="Calibri"/>
                <a:cs typeface="Calibri"/>
              </a:rPr>
              <a:t>n</a:t>
            </a:r>
            <a:r>
              <a:rPr sz="2000" dirty="0">
                <a:solidFill>
                  <a:srgbClr val="333399"/>
                </a:solidFill>
                <a:latin typeface="Calibri"/>
                <a:cs typeface="Calibri"/>
              </a:rPr>
              <a:t>’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333399"/>
                </a:solidFill>
                <a:latin typeface="Calibri"/>
                <a:cs typeface="Calibri"/>
              </a:rPr>
              <a:t>Contradiction!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29400" y="1595627"/>
            <a:ext cx="3365500" cy="2634615"/>
            <a:chOff x="6629400" y="1595627"/>
            <a:chExt cx="3365500" cy="2634615"/>
          </a:xfrm>
        </p:grpSpPr>
        <p:sp>
          <p:nvSpPr>
            <p:cNvPr id="8" name="object 8"/>
            <p:cNvSpPr/>
            <p:nvPr/>
          </p:nvSpPr>
          <p:spPr>
            <a:xfrm>
              <a:off x="6795135" y="1670684"/>
              <a:ext cx="2927350" cy="2554605"/>
            </a:xfrm>
            <a:custGeom>
              <a:avLst/>
              <a:gdLst/>
              <a:ahLst/>
              <a:cxnLst/>
              <a:rect l="l" t="t" r="r" b="b"/>
              <a:pathLst>
                <a:path w="2927350" h="2554604">
                  <a:moveTo>
                    <a:pt x="0" y="2554224"/>
                  </a:moveTo>
                  <a:lnTo>
                    <a:pt x="2926842" y="2554224"/>
                  </a:lnTo>
                  <a:lnTo>
                    <a:pt x="1452308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4698" y="3708654"/>
              <a:ext cx="189737" cy="1889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8698" y="3403854"/>
              <a:ext cx="189737" cy="1889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4255" y="1595627"/>
              <a:ext cx="188975" cy="1889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4958" y="2433827"/>
              <a:ext cx="188975" cy="18897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94280" y="2365091"/>
              <a:ext cx="184343" cy="14363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56959" y="3637026"/>
              <a:ext cx="237558" cy="23189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629400" y="3364229"/>
              <a:ext cx="385571" cy="27279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51697" y="2843783"/>
              <a:ext cx="189737" cy="1889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9432" y="2494025"/>
              <a:ext cx="288797" cy="30403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12608" y="2020823"/>
              <a:ext cx="188975" cy="1897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20000" y="1905000"/>
              <a:ext cx="192023" cy="224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261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9635">
              <a:lnSpc>
                <a:spcPct val="100000"/>
              </a:lnSpc>
              <a:spcBef>
                <a:spcPts val="95"/>
              </a:spcBef>
            </a:pPr>
            <a:r>
              <a:rPr dirty="0"/>
              <a:t>Safe</a:t>
            </a:r>
            <a:r>
              <a:rPr spc="-65" dirty="0"/>
              <a:t> </a:t>
            </a:r>
            <a:r>
              <a:rPr spc="-10" dirty="0"/>
              <a:t>Passage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29" y="4954320"/>
            <a:ext cx="10316210" cy="14916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Problem: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eat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all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dots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while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keeping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ghosts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perma-scared</a:t>
            </a:r>
            <a:endParaRPr sz="2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have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specify?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(agent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position,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dot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booleans,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power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pellet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booleans,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remaining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scared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time)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" y="1371600"/>
            <a:ext cx="11847575" cy="3343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31595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100" dirty="0"/>
              <a:t> </a:t>
            </a:r>
            <a:r>
              <a:rPr dirty="0"/>
              <a:t>Space</a:t>
            </a:r>
            <a:r>
              <a:rPr spc="-100" dirty="0"/>
              <a:t> </a:t>
            </a:r>
            <a:r>
              <a:rPr dirty="0"/>
              <a:t>Graphs</a:t>
            </a:r>
            <a:r>
              <a:rPr spc="-85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dirty="0"/>
              <a:t>Search</a:t>
            </a:r>
            <a:r>
              <a:rPr spc="-95" dirty="0"/>
              <a:t> </a:t>
            </a:r>
            <a:r>
              <a:rPr spc="-10" dirty="0"/>
              <a:t>Trees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1666" y="1736542"/>
            <a:ext cx="3720169" cy="39754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6290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80" dirty="0"/>
              <a:t> </a:t>
            </a:r>
            <a:r>
              <a:rPr dirty="0"/>
              <a:t>Space</a:t>
            </a:r>
            <a:r>
              <a:rPr spc="-80" dirty="0"/>
              <a:t> </a:t>
            </a:r>
            <a:r>
              <a:rPr spc="-10" dirty="0"/>
              <a:t>Graphs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91400" y="3630930"/>
            <a:ext cx="516635" cy="5524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5454" y="2950464"/>
            <a:ext cx="509777" cy="54482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02980" y="4365497"/>
            <a:ext cx="509777" cy="54482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017891" y="3247261"/>
            <a:ext cx="427990" cy="302895"/>
            <a:chOff x="8017891" y="3247261"/>
            <a:chExt cx="427990" cy="302895"/>
          </a:xfrm>
        </p:grpSpPr>
        <p:sp>
          <p:nvSpPr>
            <p:cNvPr id="7" name="object 7"/>
            <p:cNvSpPr/>
            <p:nvPr/>
          </p:nvSpPr>
          <p:spPr>
            <a:xfrm>
              <a:off x="8024241" y="3283800"/>
              <a:ext cx="369570" cy="260350"/>
            </a:xfrm>
            <a:custGeom>
              <a:avLst/>
              <a:gdLst/>
              <a:ahLst/>
              <a:cxnLst/>
              <a:rect l="l" t="t" r="r" b="b"/>
              <a:pathLst>
                <a:path w="369570" h="260350">
                  <a:moveTo>
                    <a:pt x="0" y="259880"/>
                  </a:moveTo>
                  <a:lnTo>
                    <a:pt x="36944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61385" y="3247261"/>
              <a:ext cx="84455" cy="75565"/>
            </a:xfrm>
            <a:custGeom>
              <a:avLst/>
              <a:gdLst/>
              <a:ahLst/>
              <a:cxnLst/>
              <a:rect l="l" t="t" r="r" b="b"/>
              <a:pathLst>
                <a:path w="84454" h="75564">
                  <a:moveTo>
                    <a:pt x="84239" y="0"/>
                  </a:moveTo>
                  <a:lnTo>
                    <a:pt x="0" y="12687"/>
                  </a:lnTo>
                  <a:lnTo>
                    <a:pt x="43840" y="75006"/>
                  </a:lnTo>
                  <a:lnTo>
                    <a:pt x="842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017891" y="4277995"/>
            <a:ext cx="427990" cy="302260"/>
            <a:chOff x="8017891" y="4277995"/>
            <a:chExt cx="427990" cy="302260"/>
          </a:xfrm>
        </p:grpSpPr>
        <p:sp>
          <p:nvSpPr>
            <p:cNvPr id="10" name="object 10"/>
            <p:cNvSpPr/>
            <p:nvPr/>
          </p:nvSpPr>
          <p:spPr>
            <a:xfrm>
              <a:off x="8024241" y="4284345"/>
              <a:ext cx="369570" cy="259715"/>
            </a:xfrm>
            <a:custGeom>
              <a:avLst/>
              <a:gdLst/>
              <a:ahLst/>
              <a:cxnLst/>
              <a:rect l="l" t="t" r="r" b="b"/>
              <a:pathLst>
                <a:path w="369570" h="259714">
                  <a:moveTo>
                    <a:pt x="0" y="0"/>
                  </a:moveTo>
                  <a:lnTo>
                    <a:pt x="369404" y="25918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61371" y="4505044"/>
              <a:ext cx="84455" cy="75565"/>
            </a:xfrm>
            <a:custGeom>
              <a:avLst/>
              <a:gdLst/>
              <a:ahLst/>
              <a:cxnLst/>
              <a:rect l="l" t="t" r="r" b="b"/>
              <a:pathLst>
                <a:path w="84454" h="75564">
                  <a:moveTo>
                    <a:pt x="43764" y="0"/>
                  </a:moveTo>
                  <a:lnTo>
                    <a:pt x="0" y="62369"/>
                  </a:lnTo>
                  <a:lnTo>
                    <a:pt x="84251" y="74955"/>
                  </a:lnTo>
                  <a:lnTo>
                    <a:pt x="43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9836658" y="2950464"/>
            <a:ext cx="523240" cy="544830"/>
            <a:chOff x="9836658" y="2950464"/>
            <a:chExt cx="523240" cy="544830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36658" y="2950464"/>
              <a:ext cx="522731" cy="5448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976866" y="3172968"/>
              <a:ext cx="71120" cy="74295"/>
            </a:xfrm>
            <a:custGeom>
              <a:avLst/>
              <a:gdLst/>
              <a:ahLst/>
              <a:cxnLst/>
              <a:rect l="l" t="t" r="r" b="b"/>
              <a:pathLst>
                <a:path w="71120" h="74294">
                  <a:moveTo>
                    <a:pt x="70866" y="0"/>
                  </a:moveTo>
                  <a:lnTo>
                    <a:pt x="0" y="0"/>
                  </a:lnTo>
                  <a:lnTo>
                    <a:pt x="0" y="73913"/>
                  </a:lnTo>
                  <a:lnTo>
                    <a:pt x="70866" y="73913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867900" y="4357878"/>
            <a:ext cx="516890" cy="552450"/>
            <a:chOff x="9867900" y="4357878"/>
            <a:chExt cx="516890" cy="55245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67900" y="4357878"/>
              <a:ext cx="516635" cy="55244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078211" y="4687824"/>
              <a:ext cx="70485" cy="74295"/>
            </a:xfrm>
            <a:custGeom>
              <a:avLst/>
              <a:gdLst/>
              <a:ahLst/>
              <a:cxnLst/>
              <a:rect l="l" t="t" r="r" b="b"/>
              <a:pathLst>
                <a:path w="70484" h="74295">
                  <a:moveTo>
                    <a:pt x="70103" y="0"/>
                  </a:moveTo>
                  <a:lnTo>
                    <a:pt x="0" y="0"/>
                  </a:lnTo>
                  <a:lnTo>
                    <a:pt x="0" y="73913"/>
                  </a:lnTo>
                  <a:lnTo>
                    <a:pt x="70103" y="73913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1044428" y="3691128"/>
            <a:ext cx="509270" cy="544830"/>
            <a:chOff x="11044428" y="3691128"/>
            <a:chExt cx="509270" cy="54483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44428" y="3691128"/>
              <a:ext cx="509015" cy="544829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1272266" y="4013454"/>
              <a:ext cx="71120" cy="74930"/>
            </a:xfrm>
            <a:custGeom>
              <a:avLst/>
              <a:gdLst/>
              <a:ahLst/>
              <a:cxnLst/>
              <a:rect l="l" t="t" r="r" b="b"/>
              <a:pathLst>
                <a:path w="71120" h="74929">
                  <a:moveTo>
                    <a:pt x="70866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70866" y="74676"/>
                  </a:lnTo>
                  <a:lnTo>
                    <a:pt x="708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9218294" y="3209160"/>
            <a:ext cx="491490" cy="76200"/>
            <a:chOff x="9218294" y="3209160"/>
            <a:chExt cx="491490" cy="76200"/>
          </a:xfrm>
        </p:grpSpPr>
        <p:sp>
          <p:nvSpPr>
            <p:cNvPr id="22" name="object 22"/>
            <p:cNvSpPr/>
            <p:nvPr/>
          </p:nvSpPr>
          <p:spPr>
            <a:xfrm>
              <a:off x="9218294" y="3247263"/>
              <a:ext cx="427990" cy="0"/>
            </a:xfrm>
            <a:custGeom>
              <a:avLst/>
              <a:gdLst/>
              <a:ahLst/>
              <a:cxnLst/>
              <a:rect l="l" t="t" r="r" b="b"/>
              <a:pathLst>
                <a:path w="427990">
                  <a:moveTo>
                    <a:pt x="0" y="0"/>
                  </a:moveTo>
                  <a:lnTo>
                    <a:pt x="42799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633584" y="320916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9218294" y="4616574"/>
            <a:ext cx="491490" cy="76200"/>
            <a:chOff x="9218294" y="4616574"/>
            <a:chExt cx="491490" cy="76200"/>
          </a:xfrm>
        </p:grpSpPr>
        <p:sp>
          <p:nvSpPr>
            <p:cNvPr id="25" name="object 25"/>
            <p:cNvSpPr/>
            <p:nvPr/>
          </p:nvSpPr>
          <p:spPr>
            <a:xfrm>
              <a:off x="9218294" y="4654676"/>
              <a:ext cx="427990" cy="0"/>
            </a:xfrm>
            <a:custGeom>
              <a:avLst/>
              <a:gdLst/>
              <a:ahLst/>
              <a:cxnLst/>
              <a:rect l="l" t="t" r="r" b="b"/>
              <a:pathLst>
                <a:path w="427990">
                  <a:moveTo>
                    <a:pt x="0" y="0"/>
                  </a:moveTo>
                  <a:lnTo>
                    <a:pt x="42799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33584" y="461657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0546206" y="4284346"/>
            <a:ext cx="428625" cy="377190"/>
            <a:chOff x="10546206" y="4284346"/>
            <a:chExt cx="428625" cy="377190"/>
          </a:xfrm>
        </p:grpSpPr>
        <p:sp>
          <p:nvSpPr>
            <p:cNvPr id="28" name="object 28"/>
            <p:cNvSpPr/>
            <p:nvPr/>
          </p:nvSpPr>
          <p:spPr>
            <a:xfrm>
              <a:off x="10552556" y="4326216"/>
              <a:ext cx="374650" cy="328930"/>
            </a:xfrm>
            <a:custGeom>
              <a:avLst/>
              <a:gdLst/>
              <a:ahLst/>
              <a:cxnLst/>
              <a:rect l="l" t="t" r="r" b="b"/>
              <a:pathLst>
                <a:path w="374650" h="328929">
                  <a:moveTo>
                    <a:pt x="0" y="328460"/>
                  </a:moveTo>
                  <a:lnTo>
                    <a:pt x="374408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892296" y="4284346"/>
              <a:ext cx="82550" cy="79375"/>
            </a:xfrm>
            <a:custGeom>
              <a:avLst/>
              <a:gdLst/>
              <a:ahLst/>
              <a:cxnLst/>
              <a:rect l="l" t="t" r="r" b="b"/>
              <a:pathLst>
                <a:path w="82550" h="79375">
                  <a:moveTo>
                    <a:pt x="82410" y="0"/>
                  </a:moveTo>
                  <a:lnTo>
                    <a:pt x="0" y="21615"/>
                  </a:lnTo>
                  <a:lnTo>
                    <a:pt x="50253" y="78892"/>
                  </a:lnTo>
                  <a:lnTo>
                    <a:pt x="824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0476103" y="3314827"/>
            <a:ext cx="427990" cy="377190"/>
            <a:chOff x="10476103" y="3314827"/>
            <a:chExt cx="427990" cy="377190"/>
          </a:xfrm>
        </p:grpSpPr>
        <p:sp>
          <p:nvSpPr>
            <p:cNvPr id="31" name="object 31"/>
            <p:cNvSpPr/>
            <p:nvPr/>
          </p:nvSpPr>
          <p:spPr>
            <a:xfrm>
              <a:off x="10482453" y="3321177"/>
              <a:ext cx="374015" cy="328930"/>
            </a:xfrm>
            <a:custGeom>
              <a:avLst/>
              <a:gdLst/>
              <a:ahLst/>
              <a:cxnLst/>
              <a:rect l="l" t="t" r="r" b="b"/>
              <a:pathLst>
                <a:path w="374015" h="328929">
                  <a:moveTo>
                    <a:pt x="0" y="0"/>
                  </a:moveTo>
                  <a:lnTo>
                    <a:pt x="373684" y="32840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821451" y="3612586"/>
              <a:ext cx="82550" cy="79375"/>
            </a:xfrm>
            <a:custGeom>
              <a:avLst/>
              <a:gdLst/>
              <a:ahLst/>
              <a:cxnLst/>
              <a:rect l="l" t="t" r="r" b="b"/>
              <a:pathLst>
                <a:path w="82550" h="79375">
                  <a:moveTo>
                    <a:pt x="50304" y="0"/>
                  </a:moveTo>
                  <a:lnTo>
                    <a:pt x="0" y="57238"/>
                  </a:lnTo>
                  <a:lnTo>
                    <a:pt x="82384" y="78917"/>
                  </a:lnTo>
                  <a:lnTo>
                    <a:pt x="503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8828918" y="2358769"/>
            <a:ext cx="76200" cy="444500"/>
            <a:chOff x="8828918" y="2358769"/>
            <a:chExt cx="76200" cy="444500"/>
          </a:xfrm>
        </p:grpSpPr>
        <p:sp>
          <p:nvSpPr>
            <p:cNvPr id="34" name="object 34"/>
            <p:cNvSpPr/>
            <p:nvPr/>
          </p:nvSpPr>
          <p:spPr>
            <a:xfrm>
              <a:off x="8867013" y="2422271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38074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828918" y="23587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9779507" y="1739645"/>
            <a:ext cx="509905" cy="544830"/>
            <a:chOff x="9779507" y="1739645"/>
            <a:chExt cx="509905" cy="544830"/>
          </a:xfrm>
        </p:grpSpPr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9507" y="1739645"/>
              <a:ext cx="509777" cy="544829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9867899" y="1887473"/>
              <a:ext cx="140335" cy="74930"/>
            </a:xfrm>
            <a:custGeom>
              <a:avLst/>
              <a:gdLst/>
              <a:ahLst/>
              <a:cxnLst/>
              <a:rect l="l" t="t" r="r" b="b"/>
              <a:pathLst>
                <a:path w="140334" h="74930">
                  <a:moveTo>
                    <a:pt x="140207" y="0"/>
                  </a:moveTo>
                  <a:lnTo>
                    <a:pt x="0" y="0"/>
                  </a:lnTo>
                  <a:lnTo>
                    <a:pt x="0" y="74675"/>
                  </a:lnTo>
                  <a:lnTo>
                    <a:pt x="140207" y="74675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11044428" y="1739645"/>
            <a:ext cx="523240" cy="544830"/>
            <a:chOff x="11044428" y="1739645"/>
            <a:chExt cx="523240" cy="544830"/>
          </a:xfrm>
        </p:grpSpPr>
        <p:pic>
          <p:nvPicPr>
            <p:cNvPr id="40" name="object 4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4428" y="1739645"/>
              <a:ext cx="522731" cy="544829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145774" y="1840229"/>
              <a:ext cx="70485" cy="196215"/>
            </a:xfrm>
            <a:custGeom>
              <a:avLst/>
              <a:gdLst/>
              <a:ahLst/>
              <a:cxnLst/>
              <a:rect l="l" t="t" r="r" b="b"/>
              <a:pathLst>
                <a:path w="70484" h="196214">
                  <a:moveTo>
                    <a:pt x="70103" y="0"/>
                  </a:moveTo>
                  <a:lnTo>
                    <a:pt x="0" y="0"/>
                  </a:lnTo>
                  <a:lnTo>
                    <a:pt x="0" y="195834"/>
                  </a:lnTo>
                  <a:lnTo>
                    <a:pt x="70103" y="195834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8585454" y="1741932"/>
            <a:ext cx="523240" cy="542925"/>
            <a:chOff x="8585454" y="1741932"/>
            <a:chExt cx="523240" cy="542925"/>
          </a:xfrm>
        </p:grpSpPr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85454" y="1741932"/>
              <a:ext cx="522731" cy="542543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686800" y="1989581"/>
              <a:ext cx="70485" cy="195580"/>
            </a:xfrm>
            <a:custGeom>
              <a:avLst/>
              <a:gdLst/>
              <a:ahLst/>
              <a:cxnLst/>
              <a:rect l="l" t="t" r="r" b="b"/>
              <a:pathLst>
                <a:path w="70484" h="195580">
                  <a:moveTo>
                    <a:pt x="70103" y="0"/>
                  </a:moveTo>
                  <a:lnTo>
                    <a:pt x="0" y="0"/>
                  </a:lnTo>
                  <a:lnTo>
                    <a:pt x="0" y="195072"/>
                  </a:lnTo>
                  <a:lnTo>
                    <a:pt x="70103" y="195072"/>
                  </a:lnTo>
                  <a:lnTo>
                    <a:pt x="701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5" name="object 45"/>
          <p:cNvGrpSpPr/>
          <p:nvPr/>
        </p:nvGrpSpPr>
        <p:grpSpPr>
          <a:xfrm>
            <a:off x="9288398" y="1876427"/>
            <a:ext cx="351790" cy="76200"/>
            <a:chOff x="9288398" y="1876427"/>
            <a:chExt cx="351790" cy="76200"/>
          </a:xfrm>
        </p:grpSpPr>
        <p:sp>
          <p:nvSpPr>
            <p:cNvPr id="46" name="object 46"/>
            <p:cNvSpPr/>
            <p:nvPr/>
          </p:nvSpPr>
          <p:spPr>
            <a:xfrm>
              <a:off x="9288398" y="1914524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>
                  <a:moveTo>
                    <a:pt x="0" y="0"/>
                  </a:moveTo>
                  <a:lnTo>
                    <a:pt x="28778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563483" y="18764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9288397" y="2098169"/>
            <a:ext cx="351790" cy="76200"/>
            <a:chOff x="9288397" y="2098169"/>
            <a:chExt cx="351790" cy="76200"/>
          </a:xfrm>
        </p:grpSpPr>
        <p:sp>
          <p:nvSpPr>
            <p:cNvPr id="49" name="object 49"/>
            <p:cNvSpPr/>
            <p:nvPr/>
          </p:nvSpPr>
          <p:spPr>
            <a:xfrm>
              <a:off x="9351898" y="2136267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>
                  <a:moveTo>
                    <a:pt x="28778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88397" y="20981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1" name="object 51"/>
          <p:cNvGrpSpPr/>
          <p:nvPr/>
        </p:nvGrpSpPr>
        <p:grpSpPr>
          <a:xfrm>
            <a:off x="10482453" y="1876427"/>
            <a:ext cx="351790" cy="76200"/>
            <a:chOff x="10482453" y="1876427"/>
            <a:chExt cx="351790" cy="76200"/>
          </a:xfrm>
        </p:grpSpPr>
        <p:sp>
          <p:nvSpPr>
            <p:cNvPr id="52" name="object 52"/>
            <p:cNvSpPr/>
            <p:nvPr/>
          </p:nvSpPr>
          <p:spPr>
            <a:xfrm>
              <a:off x="10482453" y="1914524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>
                  <a:moveTo>
                    <a:pt x="0" y="0"/>
                  </a:moveTo>
                  <a:lnTo>
                    <a:pt x="28778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757536" y="18764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10482450" y="2098169"/>
            <a:ext cx="351790" cy="76200"/>
            <a:chOff x="10482450" y="2098169"/>
            <a:chExt cx="351790" cy="76200"/>
          </a:xfrm>
        </p:grpSpPr>
        <p:sp>
          <p:nvSpPr>
            <p:cNvPr id="55" name="object 55"/>
            <p:cNvSpPr/>
            <p:nvPr/>
          </p:nvSpPr>
          <p:spPr>
            <a:xfrm>
              <a:off x="10545952" y="2136267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>
                  <a:moveTo>
                    <a:pt x="28778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482450" y="20981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9816845" y="5618988"/>
            <a:ext cx="514350" cy="537210"/>
            <a:chOff x="9816845" y="5618988"/>
            <a:chExt cx="514350" cy="537210"/>
          </a:xfrm>
        </p:grpSpPr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16845" y="5618988"/>
              <a:ext cx="514349" cy="53720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0130789" y="5913120"/>
              <a:ext cx="140970" cy="147955"/>
            </a:xfrm>
            <a:custGeom>
              <a:avLst/>
              <a:gdLst/>
              <a:ahLst/>
              <a:cxnLst/>
              <a:rect l="l" t="t" r="r" b="b"/>
              <a:pathLst>
                <a:path w="140970" h="147954">
                  <a:moveTo>
                    <a:pt x="140970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140970" y="147827"/>
                  </a:lnTo>
                  <a:lnTo>
                    <a:pt x="1409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1087861" y="5612129"/>
            <a:ext cx="514350" cy="551180"/>
            <a:chOff x="11087861" y="5612129"/>
            <a:chExt cx="514350" cy="551180"/>
          </a:xfrm>
        </p:grpSpPr>
        <p:pic>
          <p:nvPicPr>
            <p:cNvPr id="61" name="object 6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087861" y="5612129"/>
              <a:ext cx="514349" cy="55092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11325605" y="5913119"/>
              <a:ext cx="140335" cy="146050"/>
            </a:xfrm>
            <a:custGeom>
              <a:avLst/>
              <a:gdLst/>
              <a:ahLst/>
              <a:cxnLst/>
              <a:rect l="l" t="t" r="r" b="b"/>
              <a:pathLst>
                <a:path w="140334" h="146050">
                  <a:moveTo>
                    <a:pt x="140207" y="0"/>
                  </a:moveTo>
                  <a:lnTo>
                    <a:pt x="0" y="0"/>
                  </a:lnTo>
                  <a:lnTo>
                    <a:pt x="0" y="145541"/>
                  </a:lnTo>
                  <a:lnTo>
                    <a:pt x="140207" y="145541"/>
                  </a:lnTo>
                  <a:lnTo>
                    <a:pt x="1402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8630411" y="5611367"/>
            <a:ext cx="512445" cy="551180"/>
            <a:chOff x="8630411" y="5611367"/>
            <a:chExt cx="512445" cy="551180"/>
          </a:xfrm>
        </p:grpSpPr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30411" y="5611367"/>
              <a:ext cx="512063" cy="550925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8726423" y="5913119"/>
              <a:ext cx="210820" cy="147955"/>
            </a:xfrm>
            <a:custGeom>
              <a:avLst/>
              <a:gdLst/>
              <a:ahLst/>
              <a:cxnLst/>
              <a:rect l="l" t="t" r="r" b="b"/>
              <a:pathLst>
                <a:path w="210820" h="147954">
                  <a:moveTo>
                    <a:pt x="210311" y="0"/>
                  </a:moveTo>
                  <a:lnTo>
                    <a:pt x="0" y="0"/>
                  </a:lnTo>
                  <a:lnTo>
                    <a:pt x="0" y="147827"/>
                  </a:lnTo>
                  <a:lnTo>
                    <a:pt x="210311" y="147827"/>
                  </a:lnTo>
                  <a:lnTo>
                    <a:pt x="210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9328022" y="5947788"/>
            <a:ext cx="351790" cy="76200"/>
            <a:chOff x="9328022" y="5947788"/>
            <a:chExt cx="351790" cy="76200"/>
          </a:xfrm>
        </p:grpSpPr>
        <p:sp>
          <p:nvSpPr>
            <p:cNvPr id="67" name="object 67"/>
            <p:cNvSpPr/>
            <p:nvPr/>
          </p:nvSpPr>
          <p:spPr>
            <a:xfrm>
              <a:off x="9328022" y="5985891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>
                  <a:moveTo>
                    <a:pt x="0" y="0"/>
                  </a:moveTo>
                  <a:lnTo>
                    <a:pt x="28778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603106" y="594778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9328022" y="5726808"/>
            <a:ext cx="351790" cy="76200"/>
            <a:chOff x="9328022" y="5726808"/>
            <a:chExt cx="351790" cy="76200"/>
          </a:xfrm>
        </p:grpSpPr>
        <p:sp>
          <p:nvSpPr>
            <p:cNvPr id="70" name="object 70"/>
            <p:cNvSpPr/>
            <p:nvPr/>
          </p:nvSpPr>
          <p:spPr>
            <a:xfrm>
              <a:off x="9391523" y="5764911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>
                  <a:moveTo>
                    <a:pt x="28778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9328022" y="572680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10522077" y="5947788"/>
            <a:ext cx="351790" cy="76200"/>
            <a:chOff x="10522077" y="5947788"/>
            <a:chExt cx="351790" cy="76200"/>
          </a:xfrm>
        </p:grpSpPr>
        <p:sp>
          <p:nvSpPr>
            <p:cNvPr id="73" name="object 73"/>
            <p:cNvSpPr/>
            <p:nvPr/>
          </p:nvSpPr>
          <p:spPr>
            <a:xfrm>
              <a:off x="10522077" y="5985891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>
                  <a:moveTo>
                    <a:pt x="0" y="0"/>
                  </a:moveTo>
                  <a:lnTo>
                    <a:pt x="28778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797161" y="594778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5" name="object 75"/>
          <p:cNvGrpSpPr/>
          <p:nvPr/>
        </p:nvGrpSpPr>
        <p:grpSpPr>
          <a:xfrm>
            <a:off x="10522074" y="5726808"/>
            <a:ext cx="351790" cy="76200"/>
            <a:chOff x="10522074" y="5726808"/>
            <a:chExt cx="351790" cy="76200"/>
          </a:xfrm>
        </p:grpSpPr>
        <p:sp>
          <p:nvSpPr>
            <p:cNvPr id="76" name="object 76"/>
            <p:cNvSpPr/>
            <p:nvPr/>
          </p:nvSpPr>
          <p:spPr>
            <a:xfrm>
              <a:off x="10585577" y="5764911"/>
              <a:ext cx="288290" cy="0"/>
            </a:xfrm>
            <a:custGeom>
              <a:avLst/>
              <a:gdLst/>
              <a:ahLst/>
              <a:cxnLst/>
              <a:rect l="l" t="t" r="r" b="b"/>
              <a:pathLst>
                <a:path w="288290">
                  <a:moveTo>
                    <a:pt x="28778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522074" y="572680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8828918" y="5025009"/>
            <a:ext cx="76200" cy="444500"/>
            <a:chOff x="8828918" y="5025009"/>
            <a:chExt cx="76200" cy="444500"/>
          </a:xfrm>
        </p:grpSpPr>
        <p:sp>
          <p:nvSpPr>
            <p:cNvPr id="79" name="object 79"/>
            <p:cNvSpPr/>
            <p:nvPr/>
          </p:nvSpPr>
          <p:spPr>
            <a:xfrm>
              <a:off x="8867013" y="5025009"/>
              <a:ext cx="0" cy="381000"/>
            </a:xfrm>
            <a:custGeom>
              <a:avLst/>
              <a:gdLst/>
              <a:ahLst/>
              <a:cxnLst/>
              <a:rect l="l" t="t" r="r" b="b"/>
              <a:pathLst>
                <a:path h="381000">
                  <a:moveTo>
                    <a:pt x="0" y="0"/>
                  </a:moveTo>
                  <a:lnTo>
                    <a:pt x="0" y="38074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828918" y="539305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1" name="object 81"/>
          <p:cNvGrpSpPr/>
          <p:nvPr/>
        </p:nvGrpSpPr>
        <p:grpSpPr>
          <a:xfrm>
            <a:off x="11319636" y="5098929"/>
            <a:ext cx="287020" cy="377190"/>
            <a:chOff x="11319636" y="5098929"/>
            <a:chExt cx="287020" cy="377190"/>
          </a:xfrm>
        </p:grpSpPr>
        <p:sp>
          <p:nvSpPr>
            <p:cNvPr id="82" name="object 82"/>
            <p:cNvSpPr/>
            <p:nvPr/>
          </p:nvSpPr>
          <p:spPr>
            <a:xfrm>
              <a:off x="11325986" y="5149545"/>
              <a:ext cx="242570" cy="320040"/>
            </a:xfrm>
            <a:custGeom>
              <a:avLst/>
              <a:gdLst/>
              <a:ahLst/>
              <a:cxnLst/>
              <a:rect l="l" t="t" r="r" b="b"/>
              <a:pathLst>
                <a:path w="242570" h="320039">
                  <a:moveTo>
                    <a:pt x="0" y="319709"/>
                  </a:moveTo>
                  <a:lnTo>
                    <a:pt x="24208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530025" y="5098929"/>
              <a:ext cx="76835" cy="83820"/>
            </a:xfrm>
            <a:custGeom>
              <a:avLst/>
              <a:gdLst/>
              <a:ahLst/>
              <a:cxnLst/>
              <a:rect l="l" t="t" r="r" b="b"/>
              <a:pathLst>
                <a:path w="76834" h="83820">
                  <a:moveTo>
                    <a:pt x="76377" y="0"/>
                  </a:moveTo>
                  <a:lnTo>
                    <a:pt x="0" y="37744"/>
                  </a:lnTo>
                  <a:lnTo>
                    <a:pt x="60756" y="83743"/>
                  </a:lnTo>
                  <a:lnTo>
                    <a:pt x="763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10022971" y="6257163"/>
            <a:ext cx="76200" cy="296545"/>
            <a:chOff x="10022971" y="6257163"/>
            <a:chExt cx="76200" cy="296545"/>
          </a:xfrm>
        </p:grpSpPr>
        <p:sp>
          <p:nvSpPr>
            <p:cNvPr id="85" name="object 85"/>
            <p:cNvSpPr/>
            <p:nvPr/>
          </p:nvSpPr>
          <p:spPr>
            <a:xfrm>
              <a:off x="10061067" y="6257163"/>
              <a:ext cx="0" cy="233045"/>
            </a:xfrm>
            <a:custGeom>
              <a:avLst/>
              <a:gdLst/>
              <a:ahLst/>
              <a:cxnLst/>
              <a:rect l="l" t="t" r="r" b="b"/>
              <a:pathLst>
                <a:path h="233045">
                  <a:moveTo>
                    <a:pt x="0" y="0"/>
                  </a:moveTo>
                  <a:lnTo>
                    <a:pt x="0" y="2329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0022971" y="64773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10022971" y="1295779"/>
            <a:ext cx="76200" cy="296545"/>
            <a:chOff x="10022971" y="1295779"/>
            <a:chExt cx="76200" cy="296545"/>
          </a:xfrm>
        </p:grpSpPr>
        <p:sp>
          <p:nvSpPr>
            <p:cNvPr id="88" name="object 88"/>
            <p:cNvSpPr/>
            <p:nvPr/>
          </p:nvSpPr>
          <p:spPr>
            <a:xfrm>
              <a:off x="10061067" y="1359280"/>
              <a:ext cx="0" cy="233045"/>
            </a:xfrm>
            <a:custGeom>
              <a:avLst/>
              <a:gdLst/>
              <a:ahLst/>
              <a:cxnLst/>
              <a:rect l="l" t="t" r="r" b="b"/>
              <a:pathLst>
                <a:path h="233044">
                  <a:moveTo>
                    <a:pt x="0" y="23291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0022971" y="12957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8828918" y="1295779"/>
            <a:ext cx="76200" cy="296545"/>
            <a:chOff x="8828918" y="1295779"/>
            <a:chExt cx="76200" cy="296545"/>
          </a:xfrm>
        </p:grpSpPr>
        <p:sp>
          <p:nvSpPr>
            <p:cNvPr id="91" name="object 91"/>
            <p:cNvSpPr/>
            <p:nvPr/>
          </p:nvSpPr>
          <p:spPr>
            <a:xfrm>
              <a:off x="8867013" y="1359280"/>
              <a:ext cx="0" cy="233045"/>
            </a:xfrm>
            <a:custGeom>
              <a:avLst/>
              <a:gdLst/>
              <a:ahLst/>
              <a:cxnLst/>
              <a:rect l="l" t="t" r="r" b="b"/>
              <a:pathLst>
                <a:path h="233044">
                  <a:moveTo>
                    <a:pt x="0" y="23291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828918" y="12957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3" name="object 93"/>
          <p:cNvGrpSpPr/>
          <p:nvPr/>
        </p:nvGrpSpPr>
        <p:grpSpPr>
          <a:xfrm>
            <a:off x="11287892" y="1295779"/>
            <a:ext cx="76200" cy="296545"/>
            <a:chOff x="11287892" y="1295779"/>
            <a:chExt cx="76200" cy="296545"/>
          </a:xfrm>
        </p:grpSpPr>
        <p:sp>
          <p:nvSpPr>
            <p:cNvPr id="94" name="object 94"/>
            <p:cNvSpPr/>
            <p:nvPr/>
          </p:nvSpPr>
          <p:spPr>
            <a:xfrm>
              <a:off x="11325987" y="1359280"/>
              <a:ext cx="0" cy="233045"/>
            </a:xfrm>
            <a:custGeom>
              <a:avLst/>
              <a:gdLst/>
              <a:ahLst/>
              <a:cxnLst/>
              <a:rect l="l" t="t" r="r" b="b"/>
              <a:pathLst>
                <a:path h="233044">
                  <a:moveTo>
                    <a:pt x="0" y="23291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287892" y="129577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6" name="object 96"/>
          <p:cNvGrpSpPr/>
          <p:nvPr/>
        </p:nvGrpSpPr>
        <p:grpSpPr>
          <a:xfrm>
            <a:off x="8828918" y="6257163"/>
            <a:ext cx="76200" cy="296545"/>
            <a:chOff x="8828918" y="6257163"/>
            <a:chExt cx="76200" cy="296545"/>
          </a:xfrm>
        </p:grpSpPr>
        <p:sp>
          <p:nvSpPr>
            <p:cNvPr id="97" name="object 97"/>
            <p:cNvSpPr/>
            <p:nvPr/>
          </p:nvSpPr>
          <p:spPr>
            <a:xfrm>
              <a:off x="8867013" y="6257163"/>
              <a:ext cx="0" cy="233045"/>
            </a:xfrm>
            <a:custGeom>
              <a:avLst/>
              <a:gdLst/>
              <a:ahLst/>
              <a:cxnLst/>
              <a:rect l="l" t="t" r="r" b="b"/>
              <a:pathLst>
                <a:path h="233045">
                  <a:moveTo>
                    <a:pt x="0" y="0"/>
                  </a:moveTo>
                  <a:lnTo>
                    <a:pt x="0" y="2329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828918" y="64773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9" name="object 99"/>
          <p:cNvGrpSpPr/>
          <p:nvPr/>
        </p:nvGrpSpPr>
        <p:grpSpPr>
          <a:xfrm>
            <a:off x="11287892" y="6257163"/>
            <a:ext cx="76200" cy="296545"/>
            <a:chOff x="11287892" y="6257163"/>
            <a:chExt cx="76200" cy="296545"/>
          </a:xfrm>
        </p:grpSpPr>
        <p:sp>
          <p:nvSpPr>
            <p:cNvPr id="100" name="object 100"/>
            <p:cNvSpPr/>
            <p:nvPr/>
          </p:nvSpPr>
          <p:spPr>
            <a:xfrm>
              <a:off x="11325987" y="6257163"/>
              <a:ext cx="0" cy="233045"/>
            </a:xfrm>
            <a:custGeom>
              <a:avLst/>
              <a:gdLst/>
              <a:ahLst/>
              <a:cxnLst/>
              <a:rect l="l" t="t" r="r" b="b"/>
              <a:pathLst>
                <a:path h="233045">
                  <a:moveTo>
                    <a:pt x="0" y="0"/>
                  </a:moveTo>
                  <a:lnTo>
                    <a:pt x="0" y="2329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287892" y="64773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19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2" name="object 102"/>
          <p:cNvGrpSpPr/>
          <p:nvPr/>
        </p:nvGrpSpPr>
        <p:grpSpPr>
          <a:xfrm>
            <a:off x="11670156" y="3295272"/>
            <a:ext cx="217804" cy="377190"/>
            <a:chOff x="11670156" y="3295272"/>
            <a:chExt cx="217804" cy="377190"/>
          </a:xfrm>
        </p:grpSpPr>
        <p:sp>
          <p:nvSpPr>
            <p:cNvPr id="103" name="object 103"/>
            <p:cNvSpPr/>
            <p:nvPr/>
          </p:nvSpPr>
          <p:spPr>
            <a:xfrm>
              <a:off x="11676506" y="3350437"/>
              <a:ext cx="179705" cy="315595"/>
            </a:xfrm>
            <a:custGeom>
              <a:avLst/>
              <a:gdLst/>
              <a:ahLst/>
              <a:cxnLst/>
              <a:rect l="l" t="t" r="r" b="b"/>
              <a:pathLst>
                <a:path w="179704" h="315595">
                  <a:moveTo>
                    <a:pt x="0" y="315163"/>
                  </a:moveTo>
                  <a:lnTo>
                    <a:pt x="17962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816747" y="3295272"/>
              <a:ext cx="71120" cy="85090"/>
            </a:xfrm>
            <a:custGeom>
              <a:avLst/>
              <a:gdLst/>
              <a:ahLst/>
              <a:cxnLst/>
              <a:rect l="l" t="t" r="r" b="b"/>
              <a:pathLst>
                <a:path w="71120" h="85089">
                  <a:moveTo>
                    <a:pt x="70827" y="0"/>
                  </a:moveTo>
                  <a:lnTo>
                    <a:pt x="0" y="47332"/>
                  </a:lnTo>
                  <a:lnTo>
                    <a:pt x="66205" y="85064"/>
                  </a:lnTo>
                  <a:lnTo>
                    <a:pt x="70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11670156" y="4251325"/>
            <a:ext cx="217804" cy="377190"/>
            <a:chOff x="11670156" y="4251325"/>
            <a:chExt cx="217804" cy="377190"/>
          </a:xfrm>
        </p:grpSpPr>
        <p:sp>
          <p:nvSpPr>
            <p:cNvPr id="106" name="object 106"/>
            <p:cNvSpPr/>
            <p:nvPr/>
          </p:nvSpPr>
          <p:spPr>
            <a:xfrm>
              <a:off x="11676506" y="4257675"/>
              <a:ext cx="179705" cy="315595"/>
            </a:xfrm>
            <a:custGeom>
              <a:avLst/>
              <a:gdLst/>
              <a:ahLst/>
              <a:cxnLst/>
              <a:rect l="l" t="t" r="r" b="b"/>
              <a:pathLst>
                <a:path w="179704" h="315595">
                  <a:moveTo>
                    <a:pt x="0" y="0"/>
                  </a:moveTo>
                  <a:lnTo>
                    <a:pt x="179628" y="31516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1816747" y="4542938"/>
              <a:ext cx="71120" cy="85090"/>
            </a:xfrm>
            <a:custGeom>
              <a:avLst/>
              <a:gdLst/>
              <a:ahLst/>
              <a:cxnLst/>
              <a:rect l="l" t="t" r="r" b="b"/>
              <a:pathLst>
                <a:path w="71120" h="85089">
                  <a:moveTo>
                    <a:pt x="66205" y="0"/>
                  </a:moveTo>
                  <a:lnTo>
                    <a:pt x="0" y="37731"/>
                  </a:lnTo>
                  <a:lnTo>
                    <a:pt x="70827" y="85064"/>
                  </a:lnTo>
                  <a:lnTo>
                    <a:pt x="66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8" name="object 108"/>
          <p:cNvGrpSpPr/>
          <p:nvPr/>
        </p:nvGrpSpPr>
        <p:grpSpPr>
          <a:xfrm>
            <a:off x="10476103" y="2777112"/>
            <a:ext cx="217804" cy="377190"/>
            <a:chOff x="10476103" y="2777112"/>
            <a:chExt cx="217804" cy="377190"/>
          </a:xfrm>
        </p:grpSpPr>
        <p:sp>
          <p:nvSpPr>
            <p:cNvPr id="109" name="object 109"/>
            <p:cNvSpPr/>
            <p:nvPr/>
          </p:nvSpPr>
          <p:spPr>
            <a:xfrm>
              <a:off x="10482453" y="2832277"/>
              <a:ext cx="179705" cy="315595"/>
            </a:xfrm>
            <a:custGeom>
              <a:avLst/>
              <a:gdLst/>
              <a:ahLst/>
              <a:cxnLst/>
              <a:rect l="l" t="t" r="r" b="b"/>
              <a:pathLst>
                <a:path w="179704" h="315594">
                  <a:moveTo>
                    <a:pt x="0" y="315163"/>
                  </a:moveTo>
                  <a:lnTo>
                    <a:pt x="17962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0622694" y="2777112"/>
              <a:ext cx="71120" cy="85090"/>
            </a:xfrm>
            <a:custGeom>
              <a:avLst/>
              <a:gdLst/>
              <a:ahLst/>
              <a:cxnLst/>
              <a:rect l="l" t="t" r="r" b="b"/>
              <a:pathLst>
                <a:path w="71120" h="85089">
                  <a:moveTo>
                    <a:pt x="70827" y="0"/>
                  </a:moveTo>
                  <a:lnTo>
                    <a:pt x="0" y="47332"/>
                  </a:lnTo>
                  <a:lnTo>
                    <a:pt x="66205" y="85064"/>
                  </a:lnTo>
                  <a:lnTo>
                    <a:pt x="70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10546206" y="4844160"/>
            <a:ext cx="217804" cy="377190"/>
            <a:chOff x="10546206" y="4844160"/>
            <a:chExt cx="217804" cy="377190"/>
          </a:xfrm>
        </p:grpSpPr>
        <p:sp>
          <p:nvSpPr>
            <p:cNvPr id="112" name="object 112"/>
            <p:cNvSpPr/>
            <p:nvPr/>
          </p:nvSpPr>
          <p:spPr>
            <a:xfrm>
              <a:off x="10552556" y="4850510"/>
              <a:ext cx="179705" cy="315595"/>
            </a:xfrm>
            <a:custGeom>
              <a:avLst/>
              <a:gdLst/>
              <a:ahLst/>
              <a:cxnLst/>
              <a:rect l="l" t="t" r="r" b="b"/>
              <a:pathLst>
                <a:path w="179704" h="315595">
                  <a:moveTo>
                    <a:pt x="0" y="0"/>
                  </a:moveTo>
                  <a:lnTo>
                    <a:pt x="179628" y="31516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692796" y="5135774"/>
              <a:ext cx="71120" cy="85090"/>
            </a:xfrm>
            <a:custGeom>
              <a:avLst/>
              <a:gdLst/>
              <a:ahLst/>
              <a:cxnLst/>
              <a:rect l="l" t="t" r="r" b="b"/>
              <a:pathLst>
                <a:path w="71120" h="85089">
                  <a:moveTo>
                    <a:pt x="66205" y="0"/>
                  </a:moveTo>
                  <a:lnTo>
                    <a:pt x="0" y="37731"/>
                  </a:lnTo>
                  <a:lnTo>
                    <a:pt x="70827" y="85064"/>
                  </a:lnTo>
                  <a:lnTo>
                    <a:pt x="662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4" name="object 114"/>
          <p:cNvGrpSpPr/>
          <p:nvPr/>
        </p:nvGrpSpPr>
        <p:grpSpPr>
          <a:xfrm>
            <a:off x="8164444" y="4991989"/>
            <a:ext cx="358140" cy="302895"/>
            <a:chOff x="8164444" y="4991989"/>
            <a:chExt cx="358140" cy="302895"/>
          </a:xfrm>
        </p:grpSpPr>
        <p:sp>
          <p:nvSpPr>
            <p:cNvPr id="115" name="object 115"/>
            <p:cNvSpPr/>
            <p:nvPr/>
          </p:nvSpPr>
          <p:spPr>
            <a:xfrm>
              <a:off x="8212976" y="4998339"/>
              <a:ext cx="302895" cy="255904"/>
            </a:xfrm>
            <a:custGeom>
              <a:avLst/>
              <a:gdLst/>
              <a:ahLst/>
              <a:cxnLst/>
              <a:rect l="l" t="t" r="r" b="b"/>
              <a:pathLst>
                <a:path w="302895" h="255904">
                  <a:moveTo>
                    <a:pt x="302755" y="0"/>
                  </a:moveTo>
                  <a:lnTo>
                    <a:pt x="0" y="25546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164444" y="5216495"/>
              <a:ext cx="83185" cy="78740"/>
            </a:xfrm>
            <a:custGeom>
              <a:avLst/>
              <a:gdLst/>
              <a:ahLst/>
              <a:cxnLst/>
              <a:rect l="l" t="t" r="r" b="b"/>
              <a:pathLst>
                <a:path w="83184" h="78739">
                  <a:moveTo>
                    <a:pt x="33667" y="0"/>
                  </a:moveTo>
                  <a:lnTo>
                    <a:pt x="0" y="78257"/>
                  </a:lnTo>
                  <a:lnTo>
                    <a:pt x="82816" y="58229"/>
                  </a:lnTo>
                  <a:lnTo>
                    <a:pt x="3366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7954140" y="2702430"/>
            <a:ext cx="497840" cy="302895"/>
            <a:chOff x="7954140" y="2702430"/>
            <a:chExt cx="497840" cy="302895"/>
          </a:xfrm>
        </p:grpSpPr>
        <p:sp>
          <p:nvSpPr>
            <p:cNvPr id="118" name="object 118"/>
            <p:cNvSpPr/>
            <p:nvPr/>
          </p:nvSpPr>
          <p:spPr>
            <a:xfrm>
              <a:off x="8008518" y="2735224"/>
              <a:ext cx="437515" cy="264160"/>
            </a:xfrm>
            <a:custGeom>
              <a:avLst/>
              <a:gdLst/>
              <a:ahLst/>
              <a:cxnLst/>
              <a:rect l="l" t="t" r="r" b="b"/>
              <a:pathLst>
                <a:path w="437515" h="264160">
                  <a:moveTo>
                    <a:pt x="437108" y="26362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954140" y="2702430"/>
              <a:ext cx="85090" cy="72390"/>
            </a:xfrm>
            <a:custGeom>
              <a:avLst/>
              <a:gdLst/>
              <a:ahLst/>
              <a:cxnLst/>
              <a:rect l="l" t="t" r="r" b="b"/>
              <a:pathLst>
                <a:path w="85090" h="72389">
                  <a:moveTo>
                    <a:pt x="0" y="0"/>
                  </a:moveTo>
                  <a:lnTo>
                    <a:pt x="45567" y="71983"/>
                  </a:lnTo>
                  <a:lnTo>
                    <a:pt x="84924" y="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535929" y="1670559"/>
            <a:ext cx="5956935" cy="414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2065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graph: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mathematical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representation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84"/>
              </a:spcBef>
              <a:buFont typeface="Wingdings"/>
              <a:buChar char=""/>
              <a:tabLst>
                <a:tab pos="755015" algn="l"/>
              </a:tabLst>
            </a:pPr>
            <a:r>
              <a:rPr sz="1900" dirty="0">
                <a:latin typeface="Calibri"/>
                <a:cs typeface="Calibri"/>
              </a:rPr>
              <a:t>Nodes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(abstracted)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world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configurations</a:t>
            </a:r>
            <a:endParaRPr sz="19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55"/>
              </a:spcBef>
              <a:buFont typeface="Wingdings"/>
              <a:buChar char=""/>
              <a:tabLst>
                <a:tab pos="755015" algn="l"/>
              </a:tabLst>
            </a:pPr>
            <a:r>
              <a:rPr sz="1900" dirty="0">
                <a:latin typeface="Calibri"/>
                <a:cs typeface="Calibri"/>
              </a:rPr>
              <a:t>Arcs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represent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successors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(action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results)</a:t>
            </a:r>
            <a:endParaRPr sz="19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459"/>
              </a:spcBef>
              <a:buFont typeface="Wingdings"/>
              <a:buChar char=""/>
              <a:tabLst>
                <a:tab pos="755015" algn="l"/>
              </a:tabLst>
            </a:pP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goal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test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goal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nodes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(maybe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only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one)</a:t>
            </a:r>
            <a:endParaRPr sz="19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100"/>
              </a:spcBef>
              <a:buFont typeface="Wingdings"/>
              <a:buChar char=""/>
            </a:pPr>
            <a:endParaRPr sz="19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graph,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each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occurs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only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once!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25"/>
              </a:spcBef>
              <a:buClr>
                <a:srgbClr val="333399"/>
              </a:buClr>
              <a:buFont typeface="Wingdings"/>
              <a:buChar char=""/>
            </a:pPr>
            <a:endParaRPr sz="2400">
              <a:latin typeface="Calibri"/>
              <a:cs typeface="Calibri"/>
            </a:endParaRPr>
          </a:p>
          <a:p>
            <a:pPr marL="355600" marR="13970" indent="-342900">
              <a:lnSpc>
                <a:spcPct val="100000"/>
              </a:lnSpc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rarely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build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full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memory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(it’s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too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big),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but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it’s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useful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idea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36290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80" dirty="0"/>
              <a:t> </a:t>
            </a:r>
            <a:r>
              <a:rPr dirty="0"/>
              <a:t>Space</a:t>
            </a:r>
            <a:r>
              <a:rPr spc="-80" dirty="0"/>
              <a:t> </a:t>
            </a:r>
            <a:r>
              <a:rPr spc="-10" dirty="0"/>
              <a:t>Graphs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29" y="1670559"/>
            <a:ext cx="47555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graph: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mathematical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representation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problem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29" y="2406194"/>
            <a:ext cx="5433060" cy="106807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555"/>
              </a:spcBef>
              <a:buFont typeface="Wingdings"/>
              <a:buChar char=""/>
              <a:tabLst>
                <a:tab pos="297815" algn="l"/>
              </a:tabLst>
            </a:pPr>
            <a:r>
              <a:rPr sz="1900" dirty="0">
                <a:latin typeface="Calibri"/>
                <a:cs typeface="Calibri"/>
              </a:rPr>
              <a:t>Nodes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(abstracted)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world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configurations</a:t>
            </a:r>
            <a:endParaRPr sz="19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55"/>
              </a:spcBef>
              <a:buFont typeface="Wingdings"/>
              <a:buChar char=""/>
              <a:tabLst>
                <a:tab pos="297815" algn="l"/>
              </a:tabLst>
            </a:pPr>
            <a:r>
              <a:rPr sz="1900" dirty="0">
                <a:latin typeface="Calibri"/>
                <a:cs typeface="Calibri"/>
              </a:rPr>
              <a:t>Arcs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represent</a:t>
            </a:r>
            <a:r>
              <a:rPr sz="1900" spc="-6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successors</a:t>
            </a:r>
            <a:r>
              <a:rPr sz="1900" spc="-7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(action</a:t>
            </a:r>
            <a:r>
              <a:rPr sz="1900" spc="-55" dirty="0"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results)</a:t>
            </a:r>
            <a:endParaRPr sz="19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55"/>
              </a:spcBef>
              <a:buFont typeface="Wingdings"/>
              <a:buChar char=""/>
              <a:tabLst>
                <a:tab pos="297815" algn="l"/>
              </a:tabLst>
            </a:pPr>
            <a:r>
              <a:rPr sz="1900" dirty="0">
                <a:latin typeface="Calibri"/>
                <a:cs typeface="Calibri"/>
              </a:rPr>
              <a:t>The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goal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test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3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set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of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goal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nodes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(maybe</a:t>
            </a:r>
            <a:r>
              <a:rPr sz="1900" spc="-3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only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spc="-20" dirty="0">
                <a:latin typeface="Calibri"/>
                <a:cs typeface="Calibri"/>
              </a:rPr>
              <a:t>one)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29" y="3883407"/>
            <a:ext cx="59569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graph,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each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occurs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only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once!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29" y="5053839"/>
            <a:ext cx="59480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rarely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build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full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graph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memory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(it’s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too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big),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but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it’s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useful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idea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10781" y="3414140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5" h="443864">
                <a:moveTo>
                  <a:pt x="0" y="221742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2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4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2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49213" y="3494633"/>
            <a:ext cx="161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92993" y="1905380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5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109860" y="197088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79510" y="3014852"/>
            <a:ext cx="438150" cy="443865"/>
          </a:xfrm>
          <a:custGeom>
            <a:avLst/>
            <a:gdLst/>
            <a:ahLst/>
            <a:cxnLst/>
            <a:rect l="l" t="t" r="r" b="b"/>
            <a:pathLst>
              <a:path w="438150" h="443864">
                <a:moveTo>
                  <a:pt x="0" y="221741"/>
                </a:moveTo>
                <a:lnTo>
                  <a:pt x="4450" y="177052"/>
                </a:lnTo>
                <a:lnTo>
                  <a:pt x="17215" y="135429"/>
                </a:lnTo>
                <a:lnTo>
                  <a:pt x="37414" y="97763"/>
                </a:lnTo>
                <a:lnTo>
                  <a:pt x="64165" y="64946"/>
                </a:lnTo>
                <a:lnTo>
                  <a:pt x="96587" y="37869"/>
                </a:lnTo>
                <a:lnTo>
                  <a:pt x="133800" y="17425"/>
                </a:lnTo>
                <a:lnTo>
                  <a:pt x="174923" y="4504"/>
                </a:lnTo>
                <a:lnTo>
                  <a:pt x="219075" y="0"/>
                </a:lnTo>
                <a:lnTo>
                  <a:pt x="263226" y="4504"/>
                </a:lnTo>
                <a:lnTo>
                  <a:pt x="304349" y="17425"/>
                </a:lnTo>
                <a:lnTo>
                  <a:pt x="341562" y="37869"/>
                </a:lnTo>
                <a:lnTo>
                  <a:pt x="373984" y="64946"/>
                </a:lnTo>
                <a:lnTo>
                  <a:pt x="400735" y="97763"/>
                </a:lnTo>
                <a:lnTo>
                  <a:pt x="420934" y="135429"/>
                </a:lnTo>
                <a:lnTo>
                  <a:pt x="433699" y="177052"/>
                </a:lnTo>
                <a:lnTo>
                  <a:pt x="438150" y="221741"/>
                </a:lnTo>
                <a:lnTo>
                  <a:pt x="433699" y="266431"/>
                </a:lnTo>
                <a:lnTo>
                  <a:pt x="420934" y="308054"/>
                </a:lnTo>
                <a:lnTo>
                  <a:pt x="400735" y="345720"/>
                </a:lnTo>
                <a:lnTo>
                  <a:pt x="373984" y="378537"/>
                </a:lnTo>
                <a:lnTo>
                  <a:pt x="341562" y="405614"/>
                </a:lnTo>
                <a:lnTo>
                  <a:pt x="304349" y="426058"/>
                </a:lnTo>
                <a:lnTo>
                  <a:pt x="263226" y="438979"/>
                </a:lnTo>
                <a:lnTo>
                  <a:pt x="219075" y="443483"/>
                </a:lnTo>
                <a:lnTo>
                  <a:pt x="174923" y="438979"/>
                </a:lnTo>
                <a:lnTo>
                  <a:pt x="133800" y="426058"/>
                </a:lnTo>
                <a:lnTo>
                  <a:pt x="96587" y="405614"/>
                </a:lnTo>
                <a:lnTo>
                  <a:pt x="64165" y="378537"/>
                </a:lnTo>
                <a:lnTo>
                  <a:pt x="37414" y="345720"/>
                </a:lnTo>
                <a:lnTo>
                  <a:pt x="17215" y="308054"/>
                </a:lnTo>
                <a:lnTo>
                  <a:pt x="4450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21985" y="308008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360539" y="2348864"/>
            <a:ext cx="438150" cy="444500"/>
          </a:xfrm>
          <a:custGeom>
            <a:avLst/>
            <a:gdLst/>
            <a:ahLst/>
            <a:cxnLst/>
            <a:rect l="l" t="t" r="r" b="b"/>
            <a:pathLst>
              <a:path w="438150" h="444500">
                <a:moveTo>
                  <a:pt x="0" y="222123"/>
                </a:moveTo>
                <a:lnTo>
                  <a:pt x="4450" y="177359"/>
                </a:lnTo>
                <a:lnTo>
                  <a:pt x="17215" y="135665"/>
                </a:lnTo>
                <a:lnTo>
                  <a:pt x="37414" y="97934"/>
                </a:lnTo>
                <a:lnTo>
                  <a:pt x="64165" y="65060"/>
                </a:lnTo>
                <a:lnTo>
                  <a:pt x="96587" y="37936"/>
                </a:lnTo>
                <a:lnTo>
                  <a:pt x="133800" y="17456"/>
                </a:lnTo>
                <a:lnTo>
                  <a:pt x="174923" y="4512"/>
                </a:lnTo>
                <a:lnTo>
                  <a:pt x="219075" y="0"/>
                </a:lnTo>
                <a:lnTo>
                  <a:pt x="263226" y="4512"/>
                </a:lnTo>
                <a:lnTo>
                  <a:pt x="304349" y="17456"/>
                </a:lnTo>
                <a:lnTo>
                  <a:pt x="341562" y="37936"/>
                </a:lnTo>
                <a:lnTo>
                  <a:pt x="373984" y="65060"/>
                </a:lnTo>
                <a:lnTo>
                  <a:pt x="400735" y="97934"/>
                </a:lnTo>
                <a:lnTo>
                  <a:pt x="420934" y="135665"/>
                </a:lnTo>
                <a:lnTo>
                  <a:pt x="433699" y="177359"/>
                </a:lnTo>
                <a:lnTo>
                  <a:pt x="438150" y="222123"/>
                </a:lnTo>
                <a:lnTo>
                  <a:pt x="433699" y="266886"/>
                </a:lnTo>
                <a:lnTo>
                  <a:pt x="420934" y="308580"/>
                </a:lnTo>
                <a:lnTo>
                  <a:pt x="400735" y="346311"/>
                </a:lnTo>
                <a:lnTo>
                  <a:pt x="373984" y="379185"/>
                </a:lnTo>
                <a:lnTo>
                  <a:pt x="341562" y="406309"/>
                </a:lnTo>
                <a:lnTo>
                  <a:pt x="304349" y="426789"/>
                </a:lnTo>
                <a:lnTo>
                  <a:pt x="263226" y="439733"/>
                </a:lnTo>
                <a:lnTo>
                  <a:pt x="219075" y="444246"/>
                </a:lnTo>
                <a:lnTo>
                  <a:pt x="174923" y="439733"/>
                </a:lnTo>
                <a:lnTo>
                  <a:pt x="133800" y="426789"/>
                </a:lnTo>
                <a:lnTo>
                  <a:pt x="96587" y="406309"/>
                </a:lnTo>
                <a:lnTo>
                  <a:pt x="64165" y="379185"/>
                </a:lnTo>
                <a:lnTo>
                  <a:pt x="37414" y="346311"/>
                </a:lnTo>
                <a:lnTo>
                  <a:pt x="17215" y="308580"/>
                </a:lnTo>
                <a:lnTo>
                  <a:pt x="4450" y="266886"/>
                </a:lnTo>
                <a:lnTo>
                  <a:pt x="0" y="222123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03059" y="24145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98689" y="3901821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5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940641" y="39674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848725" y="4035171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5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990845" y="410054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330308" y="2304669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5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478346" y="237019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942956" y="2837307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5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084806" y="29026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592436" y="345833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5" h="443864">
                <a:moveTo>
                  <a:pt x="0" y="221742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2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4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2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9734739" y="352376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148446" y="194957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5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90710" y="201525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861167" y="3103245"/>
            <a:ext cx="438150" cy="443865"/>
          </a:xfrm>
          <a:custGeom>
            <a:avLst/>
            <a:gdLst/>
            <a:ahLst/>
            <a:cxnLst/>
            <a:rect l="l" t="t" r="r" b="b"/>
            <a:pathLst>
              <a:path w="438150" h="443864">
                <a:moveTo>
                  <a:pt x="0" y="221741"/>
                </a:moveTo>
                <a:lnTo>
                  <a:pt x="4450" y="177052"/>
                </a:lnTo>
                <a:lnTo>
                  <a:pt x="17215" y="135429"/>
                </a:lnTo>
                <a:lnTo>
                  <a:pt x="37414" y="97763"/>
                </a:lnTo>
                <a:lnTo>
                  <a:pt x="64165" y="64946"/>
                </a:lnTo>
                <a:lnTo>
                  <a:pt x="96587" y="37869"/>
                </a:lnTo>
                <a:lnTo>
                  <a:pt x="133800" y="17425"/>
                </a:lnTo>
                <a:lnTo>
                  <a:pt x="174923" y="4504"/>
                </a:lnTo>
                <a:lnTo>
                  <a:pt x="219075" y="0"/>
                </a:lnTo>
                <a:lnTo>
                  <a:pt x="263226" y="4504"/>
                </a:lnTo>
                <a:lnTo>
                  <a:pt x="304349" y="17425"/>
                </a:lnTo>
                <a:lnTo>
                  <a:pt x="341562" y="37869"/>
                </a:lnTo>
                <a:lnTo>
                  <a:pt x="373984" y="64946"/>
                </a:lnTo>
                <a:lnTo>
                  <a:pt x="400735" y="97763"/>
                </a:lnTo>
                <a:lnTo>
                  <a:pt x="420934" y="135429"/>
                </a:lnTo>
                <a:lnTo>
                  <a:pt x="433699" y="177052"/>
                </a:lnTo>
                <a:lnTo>
                  <a:pt x="438150" y="221741"/>
                </a:lnTo>
                <a:lnTo>
                  <a:pt x="433699" y="266431"/>
                </a:lnTo>
                <a:lnTo>
                  <a:pt x="420934" y="308054"/>
                </a:lnTo>
                <a:lnTo>
                  <a:pt x="400735" y="345720"/>
                </a:lnTo>
                <a:lnTo>
                  <a:pt x="373984" y="378537"/>
                </a:lnTo>
                <a:lnTo>
                  <a:pt x="341562" y="405614"/>
                </a:lnTo>
                <a:lnTo>
                  <a:pt x="304349" y="426058"/>
                </a:lnTo>
                <a:lnTo>
                  <a:pt x="263226" y="438979"/>
                </a:lnTo>
                <a:lnTo>
                  <a:pt x="219075" y="443483"/>
                </a:lnTo>
                <a:lnTo>
                  <a:pt x="174923" y="438979"/>
                </a:lnTo>
                <a:lnTo>
                  <a:pt x="133800" y="426058"/>
                </a:lnTo>
                <a:lnTo>
                  <a:pt x="96587" y="405614"/>
                </a:lnTo>
                <a:lnTo>
                  <a:pt x="64165" y="378537"/>
                </a:lnTo>
                <a:lnTo>
                  <a:pt x="37414" y="345720"/>
                </a:lnTo>
                <a:lnTo>
                  <a:pt x="17215" y="308054"/>
                </a:lnTo>
                <a:lnTo>
                  <a:pt x="4450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035799" y="3168818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686668" y="3901821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5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853908" y="396744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78572" y="2168706"/>
            <a:ext cx="3874135" cy="2156460"/>
            <a:chOff x="7378572" y="2168706"/>
            <a:chExt cx="3874135" cy="2156460"/>
          </a:xfrm>
        </p:grpSpPr>
        <p:sp>
          <p:nvSpPr>
            <p:cNvPr id="32" name="object 32"/>
            <p:cNvSpPr/>
            <p:nvPr/>
          </p:nvSpPr>
          <p:spPr>
            <a:xfrm>
              <a:off x="7384922" y="3792854"/>
              <a:ext cx="325120" cy="259715"/>
            </a:xfrm>
            <a:custGeom>
              <a:avLst/>
              <a:gdLst/>
              <a:ahLst/>
              <a:cxnLst/>
              <a:rect l="l" t="t" r="r" b="b"/>
              <a:pathLst>
                <a:path w="325120" h="259714">
                  <a:moveTo>
                    <a:pt x="0" y="0"/>
                  </a:moveTo>
                  <a:lnTo>
                    <a:pt x="324612" y="25953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59960" y="3994858"/>
              <a:ext cx="139065" cy="128905"/>
            </a:xfrm>
            <a:custGeom>
              <a:avLst/>
              <a:gdLst/>
              <a:ahLst/>
              <a:cxnLst/>
              <a:rect l="l" t="t" r="r" b="b"/>
              <a:pathLst>
                <a:path w="139065" h="128904">
                  <a:moveTo>
                    <a:pt x="79311" y="0"/>
                  </a:moveTo>
                  <a:lnTo>
                    <a:pt x="0" y="99187"/>
                  </a:lnTo>
                  <a:lnTo>
                    <a:pt x="138849" y="128905"/>
                  </a:lnTo>
                  <a:lnTo>
                    <a:pt x="79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72068" y="4260969"/>
              <a:ext cx="562610" cy="20320"/>
            </a:xfrm>
            <a:custGeom>
              <a:avLst/>
              <a:gdLst/>
              <a:ahLst/>
              <a:cxnLst/>
              <a:rect l="l" t="t" r="r" b="b"/>
              <a:pathLst>
                <a:path w="562609" h="20320">
                  <a:moveTo>
                    <a:pt x="0" y="19977"/>
                  </a:moveTo>
                  <a:lnTo>
                    <a:pt x="56220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719316" y="4197964"/>
              <a:ext cx="129539" cy="127000"/>
            </a:xfrm>
            <a:custGeom>
              <a:avLst/>
              <a:gdLst/>
              <a:ahLst/>
              <a:cxnLst/>
              <a:rect l="l" t="t" r="r" b="b"/>
              <a:pathLst>
                <a:path w="129540" h="127000">
                  <a:moveTo>
                    <a:pt x="0" y="0"/>
                  </a:moveTo>
                  <a:lnTo>
                    <a:pt x="4521" y="126923"/>
                  </a:lnTo>
                  <a:lnTo>
                    <a:pt x="129184" y="589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319899" y="3837051"/>
              <a:ext cx="336550" cy="203835"/>
            </a:xfrm>
            <a:custGeom>
              <a:avLst/>
              <a:gdLst/>
              <a:ahLst/>
              <a:cxnLst/>
              <a:rect l="l" t="t" r="r" b="b"/>
              <a:pathLst>
                <a:path w="336550" h="203835">
                  <a:moveTo>
                    <a:pt x="336143" y="0"/>
                  </a:moveTo>
                  <a:lnTo>
                    <a:pt x="0" y="20335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222101" y="3979490"/>
              <a:ext cx="141605" cy="120650"/>
            </a:xfrm>
            <a:custGeom>
              <a:avLst/>
              <a:gdLst/>
              <a:ahLst/>
              <a:cxnLst/>
              <a:rect l="l" t="t" r="r" b="b"/>
              <a:pathLst>
                <a:path w="141604" h="120650">
                  <a:moveTo>
                    <a:pt x="75793" y="0"/>
                  </a:moveTo>
                  <a:lnTo>
                    <a:pt x="0" y="120065"/>
                  </a:lnTo>
                  <a:lnTo>
                    <a:pt x="141528" y="108661"/>
                  </a:lnTo>
                  <a:lnTo>
                    <a:pt x="757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44711" y="3680078"/>
              <a:ext cx="1248410" cy="408305"/>
            </a:xfrm>
            <a:custGeom>
              <a:avLst/>
              <a:gdLst/>
              <a:ahLst/>
              <a:cxnLst/>
              <a:rect l="l" t="t" r="r" b="b"/>
              <a:pathLst>
                <a:path w="1248409" h="408304">
                  <a:moveTo>
                    <a:pt x="1247876" y="0"/>
                  </a:moveTo>
                  <a:lnTo>
                    <a:pt x="0" y="40815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36074" y="4023918"/>
              <a:ext cx="140970" cy="121285"/>
            </a:xfrm>
            <a:custGeom>
              <a:avLst/>
              <a:gdLst/>
              <a:ahLst/>
              <a:cxnLst/>
              <a:rect l="l" t="t" r="r" b="b"/>
              <a:pathLst>
                <a:path w="140970" h="121285">
                  <a:moveTo>
                    <a:pt x="100965" y="0"/>
                  </a:moveTo>
                  <a:lnTo>
                    <a:pt x="0" y="99834"/>
                  </a:lnTo>
                  <a:lnTo>
                    <a:pt x="140449" y="120700"/>
                  </a:lnTo>
                  <a:lnTo>
                    <a:pt x="1009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0038288" y="3280790"/>
              <a:ext cx="123825" cy="153670"/>
            </a:xfrm>
            <a:custGeom>
              <a:avLst/>
              <a:gdLst/>
              <a:ahLst/>
              <a:cxnLst/>
              <a:rect l="l" t="t" r="r" b="b"/>
              <a:pathLst>
                <a:path w="123825" h="153670">
                  <a:moveTo>
                    <a:pt x="123380" y="0"/>
                  </a:moveTo>
                  <a:lnTo>
                    <a:pt x="0" y="1531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966580" y="3384227"/>
              <a:ext cx="129539" cy="139065"/>
            </a:xfrm>
            <a:custGeom>
              <a:avLst/>
              <a:gdLst/>
              <a:ahLst/>
              <a:cxnLst/>
              <a:rect l="l" t="t" r="r" b="b"/>
              <a:pathLst>
                <a:path w="129540" h="139064">
                  <a:moveTo>
                    <a:pt x="30213" y="0"/>
                  </a:moveTo>
                  <a:lnTo>
                    <a:pt x="0" y="138734"/>
                  </a:lnTo>
                  <a:lnTo>
                    <a:pt x="129120" y="79667"/>
                  </a:lnTo>
                  <a:lnTo>
                    <a:pt x="302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0316336" y="3216020"/>
              <a:ext cx="377190" cy="652145"/>
            </a:xfrm>
            <a:custGeom>
              <a:avLst/>
              <a:gdLst/>
              <a:ahLst/>
              <a:cxnLst/>
              <a:rect l="l" t="t" r="r" b="b"/>
              <a:pathLst>
                <a:path w="377190" h="652145">
                  <a:moveTo>
                    <a:pt x="0" y="0"/>
                  </a:moveTo>
                  <a:lnTo>
                    <a:pt x="376732" y="65159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631744" y="3824847"/>
              <a:ext cx="118745" cy="142240"/>
            </a:xfrm>
            <a:custGeom>
              <a:avLst/>
              <a:gdLst/>
              <a:ahLst/>
              <a:cxnLst/>
              <a:rect l="l" t="t" r="r" b="b"/>
              <a:pathLst>
                <a:path w="118745" h="142239">
                  <a:moveTo>
                    <a:pt x="109943" y="0"/>
                  </a:moveTo>
                  <a:lnTo>
                    <a:pt x="0" y="63563"/>
                  </a:lnTo>
                  <a:lnTo>
                    <a:pt x="118529" y="141732"/>
                  </a:lnTo>
                  <a:lnTo>
                    <a:pt x="1099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0905363" y="3649247"/>
              <a:ext cx="125095" cy="252729"/>
            </a:xfrm>
            <a:custGeom>
              <a:avLst/>
              <a:gdLst/>
              <a:ahLst/>
              <a:cxnLst/>
              <a:rect l="l" t="t" r="r" b="b"/>
              <a:pathLst>
                <a:path w="125095" h="252729">
                  <a:moveTo>
                    <a:pt x="0" y="252425"/>
                  </a:moveTo>
                  <a:lnTo>
                    <a:pt x="12448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967279" y="3546731"/>
              <a:ext cx="114300" cy="142240"/>
            </a:xfrm>
            <a:custGeom>
              <a:avLst/>
              <a:gdLst/>
              <a:ahLst/>
              <a:cxnLst/>
              <a:rect l="l" t="t" r="r" b="b"/>
              <a:pathLst>
                <a:path w="114300" h="142239">
                  <a:moveTo>
                    <a:pt x="113118" y="0"/>
                  </a:moveTo>
                  <a:lnTo>
                    <a:pt x="0" y="85826"/>
                  </a:lnTo>
                  <a:lnTo>
                    <a:pt x="113906" y="141986"/>
                  </a:lnTo>
                  <a:lnTo>
                    <a:pt x="1131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080622" y="2461477"/>
              <a:ext cx="111760" cy="641985"/>
            </a:xfrm>
            <a:custGeom>
              <a:avLst/>
              <a:gdLst/>
              <a:ahLst/>
              <a:cxnLst/>
              <a:rect l="l" t="t" r="r" b="b"/>
              <a:pathLst>
                <a:path w="111759" h="641985">
                  <a:moveTo>
                    <a:pt x="0" y="641642"/>
                  </a:moveTo>
                  <a:lnTo>
                    <a:pt x="11167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127567" y="2348866"/>
              <a:ext cx="125730" cy="136525"/>
            </a:xfrm>
            <a:custGeom>
              <a:avLst/>
              <a:gdLst/>
              <a:ahLst/>
              <a:cxnLst/>
              <a:rect l="l" t="t" r="r" b="b"/>
              <a:pathLst>
                <a:path w="125729" h="136525">
                  <a:moveTo>
                    <a:pt x="84327" y="0"/>
                  </a:moveTo>
                  <a:lnTo>
                    <a:pt x="0" y="114236"/>
                  </a:lnTo>
                  <a:lnTo>
                    <a:pt x="125120" y="136004"/>
                  </a:lnTo>
                  <a:lnTo>
                    <a:pt x="843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384922" y="3266438"/>
              <a:ext cx="785495" cy="212725"/>
            </a:xfrm>
            <a:custGeom>
              <a:avLst/>
              <a:gdLst/>
              <a:ahLst/>
              <a:cxnLst/>
              <a:rect l="l" t="t" r="r" b="b"/>
              <a:pathLst>
                <a:path w="785495" h="212725">
                  <a:moveTo>
                    <a:pt x="0" y="212331"/>
                  </a:moveTo>
                  <a:lnTo>
                    <a:pt x="784885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40967" y="3208467"/>
              <a:ext cx="139700" cy="123189"/>
            </a:xfrm>
            <a:custGeom>
              <a:avLst/>
              <a:gdLst/>
              <a:ahLst/>
              <a:cxnLst/>
              <a:rect l="l" t="t" r="r" b="b"/>
              <a:pathLst>
                <a:path w="139700" h="123189">
                  <a:moveTo>
                    <a:pt x="0" y="0"/>
                  </a:moveTo>
                  <a:lnTo>
                    <a:pt x="33172" y="122593"/>
                  </a:lnTo>
                  <a:lnTo>
                    <a:pt x="139179" y="281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833696" y="2785455"/>
              <a:ext cx="510540" cy="294640"/>
            </a:xfrm>
            <a:custGeom>
              <a:avLst/>
              <a:gdLst/>
              <a:ahLst/>
              <a:cxnLst/>
              <a:rect l="l" t="t" r="r" b="b"/>
              <a:pathLst>
                <a:path w="510540" h="294639">
                  <a:moveTo>
                    <a:pt x="509955" y="294132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734678" y="2728338"/>
              <a:ext cx="142240" cy="118745"/>
            </a:xfrm>
            <a:custGeom>
              <a:avLst/>
              <a:gdLst/>
              <a:ahLst/>
              <a:cxnLst/>
              <a:rect l="l" t="t" r="r" b="b"/>
              <a:pathLst>
                <a:path w="142240" h="118744">
                  <a:moveTo>
                    <a:pt x="0" y="0"/>
                  </a:moveTo>
                  <a:lnTo>
                    <a:pt x="78282" y="118465"/>
                  </a:lnTo>
                  <a:lnTo>
                    <a:pt x="141744" y="8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754492" y="2231185"/>
              <a:ext cx="296545" cy="182880"/>
            </a:xfrm>
            <a:custGeom>
              <a:avLst/>
              <a:gdLst/>
              <a:ahLst/>
              <a:cxnLst/>
              <a:rect l="l" t="t" r="r" b="b"/>
              <a:pathLst>
                <a:path w="296545" h="182880">
                  <a:moveTo>
                    <a:pt x="0" y="182308"/>
                  </a:moveTo>
                  <a:lnTo>
                    <a:pt x="296456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006868" y="2171313"/>
              <a:ext cx="141605" cy="120650"/>
            </a:xfrm>
            <a:custGeom>
              <a:avLst/>
              <a:gdLst/>
              <a:ahLst/>
              <a:cxnLst/>
              <a:rect l="l" t="t" r="r" b="b"/>
              <a:pathLst>
                <a:path w="141604" h="120650">
                  <a:moveTo>
                    <a:pt x="141452" y="0"/>
                  </a:moveTo>
                  <a:lnTo>
                    <a:pt x="0" y="12445"/>
                  </a:lnTo>
                  <a:lnTo>
                    <a:pt x="66535" y="120624"/>
                  </a:lnTo>
                  <a:lnTo>
                    <a:pt x="1414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688986" y="2220535"/>
              <a:ext cx="641350" cy="306070"/>
            </a:xfrm>
            <a:custGeom>
              <a:avLst/>
              <a:gdLst/>
              <a:ahLst/>
              <a:cxnLst/>
              <a:rect l="l" t="t" r="r" b="b"/>
              <a:pathLst>
                <a:path w="641350" h="306069">
                  <a:moveTo>
                    <a:pt x="640740" y="30572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585829" y="2168706"/>
              <a:ext cx="142240" cy="114935"/>
            </a:xfrm>
            <a:custGeom>
              <a:avLst/>
              <a:gdLst/>
              <a:ahLst/>
              <a:cxnLst/>
              <a:rect l="l" t="t" r="r" b="b"/>
              <a:pathLst>
                <a:path w="142240" h="114935">
                  <a:moveTo>
                    <a:pt x="141973" y="0"/>
                  </a:moveTo>
                  <a:lnTo>
                    <a:pt x="0" y="2616"/>
                  </a:lnTo>
                  <a:lnTo>
                    <a:pt x="87274" y="114617"/>
                  </a:lnTo>
                  <a:lnTo>
                    <a:pt x="141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653652" y="2737252"/>
              <a:ext cx="639445" cy="342265"/>
            </a:xfrm>
            <a:custGeom>
              <a:avLst/>
              <a:gdLst/>
              <a:ahLst/>
              <a:cxnLst/>
              <a:rect l="l" t="t" r="r" b="b"/>
              <a:pathLst>
                <a:path w="639445" h="342264">
                  <a:moveTo>
                    <a:pt x="0" y="341744"/>
                  </a:moveTo>
                  <a:lnTo>
                    <a:pt x="63944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251960" y="2683389"/>
              <a:ext cx="142240" cy="116205"/>
            </a:xfrm>
            <a:custGeom>
              <a:avLst/>
              <a:gdLst/>
              <a:ahLst/>
              <a:cxnLst/>
              <a:rect l="l" t="t" r="r" b="b"/>
              <a:pathLst>
                <a:path w="142240" h="116205">
                  <a:moveTo>
                    <a:pt x="141935" y="0"/>
                  </a:moveTo>
                  <a:lnTo>
                    <a:pt x="0" y="3860"/>
                  </a:lnTo>
                  <a:lnTo>
                    <a:pt x="59867" y="115862"/>
                  </a:lnTo>
                  <a:lnTo>
                    <a:pt x="14193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717660" y="3075434"/>
              <a:ext cx="1112520" cy="161290"/>
            </a:xfrm>
            <a:custGeom>
              <a:avLst/>
              <a:gdLst/>
              <a:ahLst/>
              <a:cxnLst/>
              <a:rect l="l" t="t" r="r" b="b"/>
              <a:pathLst>
                <a:path w="1112520" h="161289">
                  <a:moveTo>
                    <a:pt x="0" y="161086"/>
                  </a:moveTo>
                  <a:lnTo>
                    <a:pt x="111211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808103" y="3014412"/>
              <a:ext cx="135255" cy="125730"/>
            </a:xfrm>
            <a:custGeom>
              <a:avLst/>
              <a:gdLst/>
              <a:ahLst/>
              <a:cxnLst/>
              <a:rect l="l" t="t" r="r" b="b"/>
              <a:pathLst>
                <a:path w="135254" h="125730">
                  <a:moveTo>
                    <a:pt x="0" y="0"/>
                  </a:moveTo>
                  <a:lnTo>
                    <a:pt x="18211" y="125691"/>
                  </a:lnTo>
                  <a:lnTo>
                    <a:pt x="134797" y="44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882153" y="2530509"/>
              <a:ext cx="1043940" cy="637540"/>
            </a:xfrm>
            <a:custGeom>
              <a:avLst/>
              <a:gdLst/>
              <a:ahLst/>
              <a:cxnLst/>
              <a:rect l="l" t="t" r="r" b="b"/>
              <a:pathLst>
                <a:path w="1043940" h="637539">
                  <a:moveTo>
                    <a:pt x="1043317" y="637387"/>
                  </a:moveTo>
                  <a:lnTo>
                    <a:pt x="1035759" y="573287"/>
                  </a:lnTo>
                  <a:lnTo>
                    <a:pt x="1013774" y="509758"/>
                  </a:lnTo>
                  <a:lnTo>
                    <a:pt x="978392" y="447373"/>
                  </a:lnTo>
                  <a:lnTo>
                    <a:pt x="930645" y="386702"/>
                  </a:lnTo>
                  <a:lnTo>
                    <a:pt x="902456" y="357188"/>
                  </a:lnTo>
                  <a:lnTo>
                    <a:pt x="871564" y="328317"/>
                  </a:lnTo>
                  <a:lnTo>
                    <a:pt x="838095" y="300160"/>
                  </a:lnTo>
                  <a:lnTo>
                    <a:pt x="802181" y="272789"/>
                  </a:lnTo>
                  <a:lnTo>
                    <a:pt x="763948" y="246276"/>
                  </a:lnTo>
                  <a:lnTo>
                    <a:pt x="723526" y="220691"/>
                  </a:lnTo>
                  <a:lnTo>
                    <a:pt x="681045" y="196105"/>
                  </a:lnTo>
                  <a:lnTo>
                    <a:pt x="636633" y="172592"/>
                  </a:lnTo>
                  <a:lnTo>
                    <a:pt x="590419" y="150221"/>
                  </a:lnTo>
                  <a:lnTo>
                    <a:pt x="542531" y="129065"/>
                  </a:lnTo>
                  <a:lnTo>
                    <a:pt x="493100" y="109194"/>
                  </a:lnTo>
                  <a:lnTo>
                    <a:pt x="442253" y="90680"/>
                  </a:lnTo>
                  <a:lnTo>
                    <a:pt x="390119" y="73595"/>
                  </a:lnTo>
                  <a:lnTo>
                    <a:pt x="336829" y="58010"/>
                  </a:lnTo>
                  <a:lnTo>
                    <a:pt x="282510" y="43997"/>
                  </a:lnTo>
                  <a:lnTo>
                    <a:pt x="227291" y="31626"/>
                  </a:lnTo>
                  <a:lnTo>
                    <a:pt x="171302" y="20969"/>
                  </a:lnTo>
                  <a:lnTo>
                    <a:pt x="114671" y="12098"/>
                  </a:lnTo>
                  <a:lnTo>
                    <a:pt x="57527" y="5085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767700" y="2467491"/>
              <a:ext cx="129539" cy="127000"/>
            </a:xfrm>
            <a:custGeom>
              <a:avLst/>
              <a:gdLst/>
              <a:ahLst/>
              <a:cxnLst/>
              <a:rect l="l" t="t" r="r" b="b"/>
              <a:pathLst>
                <a:path w="129540" h="127000">
                  <a:moveTo>
                    <a:pt x="129184" y="0"/>
                  </a:moveTo>
                  <a:lnTo>
                    <a:pt x="0" y="58915"/>
                  </a:lnTo>
                  <a:lnTo>
                    <a:pt x="124650" y="126923"/>
                  </a:lnTo>
                  <a:lnTo>
                    <a:pt x="1291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48168" y="3304807"/>
              <a:ext cx="2484755" cy="331470"/>
            </a:xfrm>
            <a:custGeom>
              <a:avLst/>
              <a:gdLst/>
              <a:ahLst/>
              <a:cxnLst/>
              <a:rect l="l" t="t" r="r" b="b"/>
              <a:pathLst>
                <a:path w="2484754" h="331470">
                  <a:moveTo>
                    <a:pt x="0" y="330860"/>
                  </a:moveTo>
                  <a:lnTo>
                    <a:pt x="65837" y="330676"/>
                  </a:lnTo>
                  <a:lnTo>
                    <a:pt x="131637" y="330127"/>
                  </a:lnTo>
                  <a:lnTo>
                    <a:pt x="197358" y="329220"/>
                  </a:lnTo>
                  <a:lnTo>
                    <a:pt x="262963" y="327962"/>
                  </a:lnTo>
                  <a:lnTo>
                    <a:pt x="328413" y="326358"/>
                  </a:lnTo>
                  <a:lnTo>
                    <a:pt x="393670" y="324416"/>
                  </a:lnTo>
                  <a:lnTo>
                    <a:pt x="458693" y="322141"/>
                  </a:lnTo>
                  <a:lnTo>
                    <a:pt x="523445" y="319540"/>
                  </a:lnTo>
                  <a:lnTo>
                    <a:pt x="587887" y="316618"/>
                  </a:lnTo>
                  <a:lnTo>
                    <a:pt x="651979" y="313384"/>
                  </a:lnTo>
                  <a:lnTo>
                    <a:pt x="715684" y="309842"/>
                  </a:lnTo>
                  <a:lnTo>
                    <a:pt x="778963" y="306000"/>
                  </a:lnTo>
                  <a:lnTo>
                    <a:pt x="841776" y="301863"/>
                  </a:lnTo>
                  <a:lnTo>
                    <a:pt x="904085" y="297438"/>
                  </a:lnTo>
                  <a:lnTo>
                    <a:pt x="965851" y="292732"/>
                  </a:lnTo>
                  <a:lnTo>
                    <a:pt x="1027035" y="287750"/>
                  </a:lnTo>
                  <a:lnTo>
                    <a:pt x="1087599" y="282499"/>
                  </a:lnTo>
                  <a:lnTo>
                    <a:pt x="1147503" y="276986"/>
                  </a:lnTo>
                  <a:lnTo>
                    <a:pt x="1206710" y="271217"/>
                  </a:lnTo>
                  <a:lnTo>
                    <a:pt x="1265180" y="265197"/>
                  </a:lnTo>
                  <a:lnTo>
                    <a:pt x="1322874" y="258935"/>
                  </a:lnTo>
                  <a:lnTo>
                    <a:pt x="1379754" y="252435"/>
                  </a:lnTo>
                  <a:lnTo>
                    <a:pt x="1435781" y="245704"/>
                  </a:lnTo>
                  <a:lnTo>
                    <a:pt x="1490915" y="238749"/>
                  </a:lnTo>
                  <a:lnTo>
                    <a:pt x="1545120" y="231576"/>
                  </a:lnTo>
                  <a:lnTo>
                    <a:pt x="1598354" y="224191"/>
                  </a:lnTo>
                  <a:lnTo>
                    <a:pt x="1650581" y="216601"/>
                  </a:lnTo>
                  <a:lnTo>
                    <a:pt x="1701760" y="208812"/>
                  </a:lnTo>
                  <a:lnTo>
                    <a:pt x="1751854" y="200831"/>
                  </a:lnTo>
                  <a:lnTo>
                    <a:pt x="1800823" y="192663"/>
                  </a:lnTo>
                  <a:lnTo>
                    <a:pt x="1848629" y="184315"/>
                  </a:lnTo>
                  <a:lnTo>
                    <a:pt x="1895233" y="175794"/>
                  </a:lnTo>
                  <a:lnTo>
                    <a:pt x="1940596" y="167106"/>
                  </a:lnTo>
                  <a:lnTo>
                    <a:pt x="1984679" y="158257"/>
                  </a:lnTo>
                  <a:lnTo>
                    <a:pt x="2027444" y="149253"/>
                  </a:lnTo>
                  <a:lnTo>
                    <a:pt x="2068852" y="140102"/>
                  </a:lnTo>
                  <a:lnTo>
                    <a:pt x="2108863" y="130809"/>
                  </a:lnTo>
                  <a:lnTo>
                    <a:pt x="2147440" y="121380"/>
                  </a:lnTo>
                  <a:lnTo>
                    <a:pt x="2184543" y="111823"/>
                  </a:lnTo>
                  <a:lnTo>
                    <a:pt x="2254174" y="92347"/>
                  </a:lnTo>
                  <a:lnTo>
                    <a:pt x="2317445" y="72431"/>
                  </a:lnTo>
                  <a:lnTo>
                    <a:pt x="2374047" y="52126"/>
                  </a:lnTo>
                  <a:lnTo>
                    <a:pt x="2423669" y="31484"/>
                  </a:lnTo>
                  <a:lnTo>
                    <a:pt x="2466000" y="10556"/>
                  </a:lnTo>
                  <a:lnTo>
                    <a:pt x="248433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876239" y="3216020"/>
              <a:ext cx="130175" cy="138430"/>
            </a:xfrm>
            <a:custGeom>
              <a:avLst/>
              <a:gdLst/>
              <a:ahLst/>
              <a:cxnLst/>
              <a:rect l="l" t="t" r="r" b="b"/>
              <a:pathLst>
                <a:path w="130175" h="138429">
                  <a:moveTo>
                    <a:pt x="129971" y="0"/>
                  </a:moveTo>
                  <a:lnTo>
                    <a:pt x="0" y="57162"/>
                  </a:lnTo>
                  <a:lnTo>
                    <a:pt x="97713" y="138277"/>
                  </a:lnTo>
                  <a:lnTo>
                    <a:pt x="1299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7883811" y="4863589"/>
            <a:ext cx="2977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2160" marR="5080" indent="-760095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Tiny</a:t>
            </a:r>
            <a:r>
              <a:rPr sz="1800" i="1" spc="-5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state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space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graph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for</a:t>
            </a:r>
            <a:r>
              <a:rPr sz="1800" i="1" spc="-4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tiny </a:t>
            </a:r>
            <a:r>
              <a:rPr sz="1800" i="1" dirty="0">
                <a:latin typeface="Calibri"/>
                <a:cs typeface="Calibri"/>
              </a:rPr>
              <a:t>search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problem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79875">
              <a:lnSpc>
                <a:spcPct val="100000"/>
              </a:lnSpc>
              <a:spcBef>
                <a:spcPts val="95"/>
              </a:spcBef>
            </a:pPr>
            <a:r>
              <a:rPr dirty="0"/>
              <a:t>Search</a:t>
            </a:r>
            <a:r>
              <a:rPr spc="-130" dirty="0"/>
              <a:t> </a:t>
            </a:r>
            <a:r>
              <a:rPr spc="-10" dirty="0"/>
              <a:t>Trees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02729" y="4050206"/>
            <a:ext cx="8060055" cy="230187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tree:</a:t>
            </a:r>
            <a:endParaRPr sz="24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“what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if”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tree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plans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outcomes</a:t>
            </a:r>
            <a:endParaRPr sz="20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start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root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node</a:t>
            </a:r>
            <a:endParaRPr sz="20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Children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correspond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successors</a:t>
            </a:r>
            <a:endParaRPr sz="20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show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states,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correspond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PLANS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achieve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those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states</a:t>
            </a:r>
            <a:endParaRPr sz="20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For</a:t>
            </a:r>
            <a:r>
              <a:rPr sz="2000" spc="-5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most</a:t>
            </a:r>
            <a:r>
              <a:rPr sz="2000" spc="-4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problems,</a:t>
            </a:r>
            <a:r>
              <a:rPr sz="2000" spc="-2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we</a:t>
            </a:r>
            <a:r>
              <a:rPr sz="2000" spc="-5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never</a:t>
            </a:r>
            <a:r>
              <a:rPr sz="2000" spc="-4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actually</a:t>
            </a:r>
            <a:r>
              <a:rPr sz="2000" spc="-3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build</a:t>
            </a:r>
            <a:r>
              <a:rPr sz="2000" spc="-3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the</a:t>
            </a:r>
            <a:r>
              <a:rPr sz="2000" spc="-5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CC0000"/>
                </a:solidFill>
                <a:latin typeface="Calibri"/>
                <a:cs typeface="Calibri"/>
              </a:rPr>
              <a:t>whole</a:t>
            </a:r>
            <a:r>
              <a:rPr sz="2000" spc="-5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CC0000"/>
                </a:solidFill>
                <a:latin typeface="Calibri"/>
                <a:cs typeface="Calibri"/>
              </a:rPr>
              <a:t>tree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62400" y="1524000"/>
            <a:ext cx="560069" cy="5684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400" y="2590800"/>
            <a:ext cx="552449" cy="5600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1600" y="2590800"/>
            <a:ext cx="552449" cy="56006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261230" y="2203830"/>
            <a:ext cx="1149350" cy="328930"/>
            <a:chOff x="4261230" y="2203830"/>
            <a:chExt cx="1149350" cy="328930"/>
          </a:xfrm>
        </p:grpSpPr>
        <p:sp>
          <p:nvSpPr>
            <p:cNvPr id="8" name="object 8"/>
            <p:cNvSpPr/>
            <p:nvPr/>
          </p:nvSpPr>
          <p:spPr>
            <a:xfrm>
              <a:off x="4267580" y="2210180"/>
              <a:ext cx="1082040" cy="288925"/>
            </a:xfrm>
            <a:custGeom>
              <a:avLst/>
              <a:gdLst/>
              <a:ahLst/>
              <a:cxnLst/>
              <a:rect l="l" t="t" r="r" b="b"/>
              <a:pathLst>
                <a:path w="1082039" h="288925">
                  <a:moveTo>
                    <a:pt x="0" y="0"/>
                  </a:moveTo>
                  <a:lnTo>
                    <a:pt x="1081646" y="28844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327139" y="2458530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19634" y="0"/>
                  </a:moveTo>
                  <a:lnTo>
                    <a:pt x="0" y="73621"/>
                  </a:lnTo>
                  <a:lnTo>
                    <a:pt x="83438" y="56451"/>
                  </a:lnTo>
                  <a:lnTo>
                    <a:pt x="1963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3124578" y="2203830"/>
            <a:ext cx="1073150" cy="327025"/>
            <a:chOff x="3124578" y="2203830"/>
            <a:chExt cx="1073150" cy="327025"/>
          </a:xfrm>
        </p:grpSpPr>
        <p:sp>
          <p:nvSpPr>
            <p:cNvPr id="11" name="object 11"/>
            <p:cNvSpPr/>
            <p:nvPr/>
          </p:nvSpPr>
          <p:spPr>
            <a:xfrm>
              <a:off x="3185642" y="2210180"/>
              <a:ext cx="1005840" cy="287655"/>
            </a:xfrm>
            <a:custGeom>
              <a:avLst/>
              <a:gdLst/>
              <a:ahLst/>
              <a:cxnLst/>
              <a:rect l="l" t="t" r="r" b="b"/>
              <a:pathLst>
                <a:path w="1005839" h="287655">
                  <a:moveTo>
                    <a:pt x="1005738" y="0"/>
                  </a:moveTo>
                  <a:lnTo>
                    <a:pt x="0" y="28735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4578" y="2457410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19" h="73660">
                  <a:moveTo>
                    <a:pt x="62801" y="0"/>
                  </a:moveTo>
                  <a:lnTo>
                    <a:pt x="0" y="57569"/>
                  </a:lnTo>
                  <a:lnTo>
                    <a:pt x="83743" y="73266"/>
                  </a:lnTo>
                  <a:lnTo>
                    <a:pt x="62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03131" y="2069590"/>
            <a:ext cx="7048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Calibri"/>
                <a:cs typeface="Calibri"/>
              </a:rPr>
              <a:t>“E”,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36256" y="2069590"/>
            <a:ext cx="741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libri"/>
                <a:cs typeface="Calibri"/>
              </a:rPr>
              <a:t>“N”, </a:t>
            </a:r>
            <a:r>
              <a:rPr sz="1800" spc="-25" dirty="0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62577" y="3270630"/>
            <a:ext cx="1372235" cy="311150"/>
            <a:chOff x="2362577" y="3270630"/>
            <a:chExt cx="1372235" cy="311150"/>
          </a:xfrm>
        </p:grpSpPr>
        <p:sp>
          <p:nvSpPr>
            <p:cNvPr id="16" name="object 16"/>
            <p:cNvSpPr/>
            <p:nvPr/>
          </p:nvSpPr>
          <p:spPr>
            <a:xfrm>
              <a:off x="3124580" y="3276980"/>
              <a:ext cx="553085" cy="276860"/>
            </a:xfrm>
            <a:custGeom>
              <a:avLst/>
              <a:gdLst/>
              <a:ahLst/>
              <a:cxnLst/>
              <a:rect l="l" t="t" r="r" b="b"/>
              <a:pathLst>
                <a:path w="553085" h="276860">
                  <a:moveTo>
                    <a:pt x="0" y="0"/>
                  </a:moveTo>
                  <a:lnTo>
                    <a:pt x="552805" y="27640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48980" y="3513622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79">
                  <a:moveTo>
                    <a:pt x="34086" y="0"/>
                  </a:moveTo>
                  <a:lnTo>
                    <a:pt x="0" y="68148"/>
                  </a:lnTo>
                  <a:lnTo>
                    <a:pt x="85204" y="68160"/>
                  </a:lnTo>
                  <a:lnTo>
                    <a:pt x="340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19375" y="3276980"/>
              <a:ext cx="553085" cy="276860"/>
            </a:xfrm>
            <a:custGeom>
              <a:avLst/>
              <a:gdLst/>
              <a:ahLst/>
              <a:cxnLst/>
              <a:rect l="l" t="t" r="r" b="b"/>
              <a:pathLst>
                <a:path w="553085" h="276860">
                  <a:moveTo>
                    <a:pt x="552805" y="0"/>
                  </a:moveTo>
                  <a:lnTo>
                    <a:pt x="0" y="27640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2577" y="3513622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79">
                  <a:moveTo>
                    <a:pt x="51117" y="0"/>
                  </a:moveTo>
                  <a:lnTo>
                    <a:pt x="0" y="68160"/>
                  </a:lnTo>
                  <a:lnTo>
                    <a:pt x="85204" y="68148"/>
                  </a:lnTo>
                  <a:lnTo>
                    <a:pt x="511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48380" y="3276980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0"/>
                  </a:moveTo>
                  <a:lnTo>
                    <a:pt x="0" y="241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10284" y="35055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4724777" y="3270630"/>
            <a:ext cx="1372235" cy="311150"/>
            <a:chOff x="4724777" y="3270630"/>
            <a:chExt cx="1372235" cy="311150"/>
          </a:xfrm>
        </p:grpSpPr>
        <p:sp>
          <p:nvSpPr>
            <p:cNvPr id="23" name="object 23"/>
            <p:cNvSpPr/>
            <p:nvPr/>
          </p:nvSpPr>
          <p:spPr>
            <a:xfrm>
              <a:off x="5486780" y="3276980"/>
              <a:ext cx="553085" cy="276860"/>
            </a:xfrm>
            <a:custGeom>
              <a:avLst/>
              <a:gdLst/>
              <a:ahLst/>
              <a:cxnLst/>
              <a:rect l="l" t="t" r="r" b="b"/>
              <a:pathLst>
                <a:path w="553085" h="276860">
                  <a:moveTo>
                    <a:pt x="0" y="0"/>
                  </a:moveTo>
                  <a:lnTo>
                    <a:pt x="552805" y="27640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11180" y="3513622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79">
                  <a:moveTo>
                    <a:pt x="34086" y="0"/>
                  </a:moveTo>
                  <a:lnTo>
                    <a:pt x="0" y="68148"/>
                  </a:lnTo>
                  <a:lnTo>
                    <a:pt x="85204" y="68160"/>
                  </a:lnTo>
                  <a:lnTo>
                    <a:pt x="340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81575" y="3276980"/>
              <a:ext cx="553085" cy="276860"/>
            </a:xfrm>
            <a:custGeom>
              <a:avLst/>
              <a:gdLst/>
              <a:ahLst/>
              <a:cxnLst/>
              <a:rect l="l" t="t" r="r" b="b"/>
              <a:pathLst>
                <a:path w="553085" h="276860">
                  <a:moveTo>
                    <a:pt x="552805" y="0"/>
                  </a:moveTo>
                  <a:lnTo>
                    <a:pt x="0" y="27640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724777" y="3513622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79">
                  <a:moveTo>
                    <a:pt x="51117" y="0"/>
                  </a:moveTo>
                  <a:lnTo>
                    <a:pt x="0" y="68160"/>
                  </a:lnTo>
                  <a:lnTo>
                    <a:pt x="85204" y="68148"/>
                  </a:lnTo>
                  <a:lnTo>
                    <a:pt x="511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10580" y="3276980"/>
              <a:ext cx="0" cy="241300"/>
            </a:xfrm>
            <a:custGeom>
              <a:avLst/>
              <a:gdLst/>
              <a:ahLst/>
              <a:cxnLst/>
              <a:rect l="l" t="t" r="r" b="b"/>
              <a:pathLst>
                <a:path h="241300">
                  <a:moveTo>
                    <a:pt x="0" y="0"/>
                  </a:moveTo>
                  <a:lnTo>
                    <a:pt x="0" y="2413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372484" y="35055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/>
          <p:nvPr/>
        </p:nvSpPr>
        <p:spPr>
          <a:xfrm>
            <a:off x="6400800" y="160020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90500" y="0"/>
                </a:moveTo>
                <a:lnTo>
                  <a:pt x="0" y="190500"/>
                </a:lnTo>
                <a:lnTo>
                  <a:pt x="190500" y="381000"/>
                </a:lnTo>
                <a:lnTo>
                  <a:pt x="190500" y="285750"/>
                </a:lnTo>
                <a:lnTo>
                  <a:pt x="1371600" y="285750"/>
                </a:lnTo>
                <a:lnTo>
                  <a:pt x="1371600" y="95250"/>
                </a:lnTo>
                <a:lnTo>
                  <a:pt x="190500" y="95250"/>
                </a:lnTo>
                <a:lnTo>
                  <a:pt x="1905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155936" y="1552687"/>
            <a:ext cx="184721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Calibri"/>
                <a:cs typeface="Calibri"/>
              </a:rPr>
              <a:t>This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now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/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start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00800" y="2667000"/>
            <a:ext cx="1371600" cy="381000"/>
          </a:xfrm>
          <a:custGeom>
            <a:avLst/>
            <a:gdLst/>
            <a:ahLst/>
            <a:cxnLst/>
            <a:rect l="l" t="t" r="r" b="b"/>
            <a:pathLst>
              <a:path w="1371600" h="381000">
                <a:moveTo>
                  <a:pt x="190500" y="0"/>
                </a:moveTo>
                <a:lnTo>
                  <a:pt x="0" y="190500"/>
                </a:lnTo>
                <a:lnTo>
                  <a:pt x="190500" y="381000"/>
                </a:lnTo>
                <a:lnTo>
                  <a:pt x="190500" y="285750"/>
                </a:lnTo>
                <a:lnTo>
                  <a:pt x="1371600" y="285750"/>
                </a:lnTo>
                <a:lnTo>
                  <a:pt x="1371600" y="95250"/>
                </a:lnTo>
                <a:lnTo>
                  <a:pt x="190500" y="95250"/>
                </a:lnTo>
                <a:lnTo>
                  <a:pt x="190500" y="0"/>
                </a:lnTo>
                <a:close/>
              </a:path>
            </a:pathLst>
          </a:custGeom>
          <a:solidFill>
            <a:srgbClr val="3333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155936" y="2619487"/>
            <a:ext cx="166116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latin typeface="Calibri"/>
                <a:cs typeface="Calibri"/>
              </a:rPr>
              <a:t>Possible</a:t>
            </a:r>
            <a:r>
              <a:rPr sz="2000" spc="-10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futures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45807" y="1746502"/>
            <a:ext cx="4914900" cy="3905250"/>
            <a:chOff x="6845807" y="1746502"/>
            <a:chExt cx="4914900" cy="3905250"/>
          </a:xfrm>
        </p:grpSpPr>
        <p:sp>
          <p:nvSpPr>
            <p:cNvPr id="3" name="object 3"/>
            <p:cNvSpPr/>
            <p:nvPr/>
          </p:nvSpPr>
          <p:spPr>
            <a:xfrm>
              <a:off x="6858380" y="1759074"/>
              <a:ext cx="4890135" cy="3880485"/>
            </a:xfrm>
            <a:custGeom>
              <a:avLst/>
              <a:gdLst/>
              <a:ahLst/>
              <a:cxnLst/>
              <a:rect l="l" t="t" r="r" b="b"/>
              <a:pathLst>
                <a:path w="4890134" h="3880485">
                  <a:moveTo>
                    <a:pt x="4243057" y="0"/>
                  </a:moveTo>
                  <a:lnTo>
                    <a:pt x="646696" y="0"/>
                  </a:lnTo>
                  <a:lnTo>
                    <a:pt x="598432" y="1773"/>
                  </a:lnTo>
                  <a:lnTo>
                    <a:pt x="551132" y="7011"/>
                  </a:lnTo>
                  <a:lnTo>
                    <a:pt x="504920" y="15589"/>
                  </a:lnTo>
                  <a:lnTo>
                    <a:pt x="459921" y="27380"/>
                  </a:lnTo>
                  <a:lnTo>
                    <a:pt x="416261" y="42260"/>
                  </a:lnTo>
                  <a:lnTo>
                    <a:pt x="374065" y="60105"/>
                  </a:lnTo>
                  <a:lnTo>
                    <a:pt x="333457" y="80788"/>
                  </a:lnTo>
                  <a:lnTo>
                    <a:pt x="294562" y="104186"/>
                  </a:lnTo>
                  <a:lnTo>
                    <a:pt x="257507" y="130172"/>
                  </a:lnTo>
                  <a:lnTo>
                    <a:pt x="222415" y="158623"/>
                  </a:lnTo>
                  <a:lnTo>
                    <a:pt x="189412" y="189412"/>
                  </a:lnTo>
                  <a:lnTo>
                    <a:pt x="158623" y="222415"/>
                  </a:lnTo>
                  <a:lnTo>
                    <a:pt x="130172" y="257507"/>
                  </a:lnTo>
                  <a:lnTo>
                    <a:pt x="104186" y="294562"/>
                  </a:lnTo>
                  <a:lnTo>
                    <a:pt x="80788" y="333457"/>
                  </a:lnTo>
                  <a:lnTo>
                    <a:pt x="60105" y="374065"/>
                  </a:lnTo>
                  <a:lnTo>
                    <a:pt x="42260" y="416261"/>
                  </a:lnTo>
                  <a:lnTo>
                    <a:pt x="27380" y="459921"/>
                  </a:lnTo>
                  <a:lnTo>
                    <a:pt x="15589" y="504920"/>
                  </a:lnTo>
                  <a:lnTo>
                    <a:pt x="7011" y="551132"/>
                  </a:lnTo>
                  <a:lnTo>
                    <a:pt x="1773" y="598432"/>
                  </a:lnTo>
                  <a:lnTo>
                    <a:pt x="0" y="646696"/>
                  </a:lnTo>
                  <a:lnTo>
                    <a:pt x="0" y="3233407"/>
                  </a:lnTo>
                  <a:lnTo>
                    <a:pt x="1773" y="3281671"/>
                  </a:lnTo>
                  <a:lnTo>
                    <a:pt x="7011" y="3328971"/>
                  </a:lnTo>
                  <a:lnTo>
                    <a:pt x="15589" y="3375183"/>
                  </a:lnTo>
                  <a:lnTo>
                    <a:pt x="27380" y="3420182"/>
                  </a:lnTo>
                  <a:lnTo>
                    <a:pt x="42260" y="3463842"/>
                  </a:lnTo>
                  <a:lnTo>
                    <a:pt x="60105" y="3506038"/>
                  </a:lnTo>
                  <a:lnTo>
                    <a:pt x="80788" y="3546646"/>
                  </a:lnTo>
                  <a:lnTo>
                    <a:pt x="104186" y="3585541"/>
                  </a:lnTo>
                  <a:lnTo>
                    <a:pt x="130172" y="3622596"/>
                  </a:lnTo>
                  <a:lnTo>
                    <a:pt x="158623" y="3657688"/>
                  </a:lnTo>
                  <a:lnTo>
                    <a:pt x="189412" y="3690691"/>
                  </a:lnTo>
                  <a:lnTo>
                    <a:pt x="222415" y="3721480"/>
                  </a:lnTo>
                  <a:lnTo>
                    <a:pt x="257507" y="3749931"/>
                  </a:lnTo>
                  <a:lnTo>
                    <a:pt x="294562" y="3775917"/>
                  </a:lnTo>
                  <a:lnTo>
                    <a:pt x="333457" y="3799315"/>
                  </a:lnTo>
                  <a:lnTo>
                    <a:pt x="374065" y="3819998"/>
                  </a:lnTo>
                  <a:lnTo>
                    <a:pt x="416261" y="3837843"/>
                  </a:lnTo>
                  <a:lnTo>
                    <a:pt x="459921" y="3852723"/>
                  </a:lnTo>
                  <a:lnTo>
                    <a:pt x="504920" y="3864514"/>
                  </a:lnTo>
                  <a:lnTo>
                    <a:pt x="551132" y="3873092"/>
                  </a:lnTo>
                  <a:lnTo>
                    <a:pt x="598432" y="3878330"/>
                  </a:lnTo>
                  <a:lnTo>
                    <a:pt x="646696" y="3880104"/>
                  </a:lnTo>
                  <a:lnTo>
                    <a:pt x="4243057" y="3880104"/>
                  </a:lnTo>
                  <a:lnTo>
                    <a:pt x="4291321" y="3878330"/>
                  </a:lnTo>
                  <a:lnTo>
                    <a:pt x="4338621" y="3873092"/>
                  </a:lnTo>
                  <a:lnTo>
                    <a:pt x="4384833" y="3864514"/>
                  </a:lnTo>
                  <a:lnTo>
                    <a:pt x="4429832" y="3852723"/>
                  </a:lnTo>
                  <a:lnTo>
                    <a:pt x="4473492" y="3837843"/>
                  </a:lnTo>
                  <a:lnTo>
                    <a:pt x="4515688" y="3819998"/>
                  </a:lnTo>
                  <a:lnTo>
                    <a:pt x="4556296" y="3799315"/>
                  </a:lnTo>
                  <a:lnTo>
                    <a:pt x="4595191" y="3775917"/>
                  </a:lnTo>
                  <a:lnTo>
                    <a:pt x="4632246" y="3749931"/>
                  </a:lnTo>
                  <a:lnTo>
                    <a:pt x="4667338" y="3721480"/>
                  </a:lnTo>
                  <a:lnTo>
                    <a:pt x="4700341" y="3690691"/>
                  </a:lnTo>
                  <a:lnTo>
                    <a:pt x="4731130" y="3657688"/>
                  </a:lnTo>
                  <a:lnTo>
                    <a:pt x="4759581" y="3622596"/>
                  </a:lnTo>
                  <a:lnTo>
                    <a:pt x="4785567" y="3585541"/>
                  </a:lnTo>
                  <a:lnTo>
                    <a:pt x="4808965" y="3546646"/>
                  </a:lnTo>
                  <a:lnTo>
                    <a:pt x="4829648" y="3506038"/>
                  </a:lnTo>
                  <a:lnTo>
                    <a:pt x="4847493" y="3463842"/>
                  </a:lnTo>
                  <a:lnTo>
                    <a:pt x="4862373" y="3420182"/>
                  </a:lnTo>
                  <a:lnTo>
                    <a:pt x="4874164" y="3375183"/>
                  </a:lnTo>
                  <a:lnTo>
                    <a:pt x="4882742" y="3328971"/>
                  </a:lnTo>
                  <a:lnTo>
                    <a:pt x="4887980" y="3281671"/>
                  </a:lnTo>
                  <a:lnTo>
                    <a:pt x="4889754" y="3233407"/>
                  </a:lnTo>
                  <a:lnTo>
                    <a:pt x="4889754" y="646696"/>
                  </a:lnTo>
                  <a:lnTo>
                    <a:pt x="4887980" y="598432"/>
                  </a:lnTo>
                  <a:lnTo>
                    <a:pt x="4882742" y="551132"/>
                  </a:lnTo>
                  <a:lnTo>
                    <a:pt x="4874164" y="504920"/>
                  </a:lnTo>
                  <a:lnTo>
                    <a:pt x="4862373" y="459921"/>
                  </a:lnTo>
                  <a:lnTo>
                    <a:pt x="4847493" y="416261"/>
                  </a:lnTo>
                  <a:lnTo>
                    <a:pt x="4829648" y="374065"/>
                  </a:lnTo>
                  <a:lnTo>
                    <a:pt x="4808965" y="333457"/>
                  </a:lnTo>
                  <a:lnTo>
                    <a:pt x="4785567" y="294562"/>
                  </a:lnTo>
                  <a:lnTo>
                    <a:pt x="4759581" y="257507"/>
                  </a:lnTo>
                  <a:lnTo>
                    <a:pt x="4731130" y="222415"/>
                  </a:lnTo>
                  <a:lnTo>
                    <a:pt x="4700341" y="189412"/>
                  </a:lnTo>
                  <a:lnTo>
                    <a:pt x="4667338" y="158623"/>
                  </a:lnTo>
                  <a:lnTo>
                    <a:pt x="4632246" y="130172"/>
                  </a:lnTo>
                  <a:lnTo>
                    <a:pt x="4595191" y="104186"/>
                  </a:lnTo>
                  <a:lnTo>
                    <a:pt x="4556296" y="80788"/>
                  </a:lnTo>
                  <a:lnTo>
                    <a:pt x="4515688" y="60105"/>
                  </a:lnTo>
                  <a:lnTo>
                    <a:pt x="4473492" y="42260"/>
                  </a:lnTo>
                  <a:lnTo>
                    <a:pt x="4429832" y="27380"/>
                  </a:lnTo>
                  <a:lnTo>
                    <a:pt x="4384833" y="15589"/>
                  </a:lnTo>
                  <a:lnTo>
                    <a:pt x="4338621" y="7011"/>
                  </a:lnTo>
                  <a:lnTo>
                    <a:pt x="4291321" y="1773"/>
                  </a:lnTo>
                  <a:lnTo>
                    <a:pt x="4243057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380" y="1759075"/>
              <a:ext cx="4890135" cy="3880485"/>
            </a:xfrm>
            <a:custGeom>
              <a:avLst/>
              <a:gdLst/>
              <a:ahLst/>
              <a:cxnLst/>
              <a:rect l="l" t="t" r="r" b="b"/>
              <a:pathLst>
                <a:path w="4890134" h="3880485">
                  <a:moveTo>
                    <a:pt x="0" y="646696"/>
                  </a:moveTo>
                  <a:lnTo>
                    <a:pt x="1773" y="598432"/>
                  </a:lnTo>
                  <a:lnTo>
                    <a:pt x="7011" y="551132"/>
                  </a:lnTo>
                  <a:lnTo>
                    <a:pt x="15589" y="504920"/>
                  </a:lnTo>
                  <a:lnTo>
                    <a:pt x="27380" y="459921"/>
                  </a:lnTo>
                  <a:lnTo>
                    <a:pt x="42260" y="416261"/>
                  </a:lnTo>
                  <a:lnTo>
                    <a:pt x="60105" y="374065"/>
                  </a:lnTo>
                  <a:lnTo>
                    <a:pt x="80788" y="333457"/>
                  </a:lnTo>
                  <a:lnTo>
                    <a:pt x="104186" y="294562"/>
                  </a:lnTo>
                  <a:lnTo>
                    <a:pt x="130172" y="257507"/>
                  </a:lnTo>
                  <a:lnTo>
                    <a:pt x="158623" y="222415"/>
                  </a:lnTo>
                  <a:lnTo>
                    <a:pt x="189412" y="189412"/>
                  </a:lnTo>
                  <a:lnTo>
                    <a:pt x="222415" y="158623"/>
                  </a:lnTo>
                  <a:lnTo>
                    <a:pt x="257507" y="130172"/>
                  </a:lnTo>
                  <a:lnTo>
                    <a:pt x="294562" y="104186"/>
                  </a:lnTo>
                  <a:lnTo>
                    <a:pt x="333457" y="80788"/>
                  </a:lnTo>
                  <a:lnTo>
                    <a:pt x="374065" y="60105"/>
                  </a:lnTo>
                  <a:lnTo>
                    <a:pt x="416261" y="42260"/>
                  </a:lnTo>
                  <a:lnTo>
                    <a:pt x="459921" y="27380"/>
                  </a:lnTo>
                  <a:lnTo>
                    <a:pt x="504920" y="15589"/>
                  </a:lnTo>
                  <a:lnTo>
                    <a:pt x="551132" y="7011"/>
                  </a:lnTo>
                  <a:lnTo>
                    <a:pt x="598432" y="1773"/>
                  </a:lnTo>
                  <a:lnTo>
                    <a:pt x="646696" y="0"/>
                  </a:lnTo>
                  <a:lnTo>
                    <a:pt x="4243057" y="0"/>
                  </a:lnTo>
                  <a:lnTo>
                    <a:pt x="4291321" y="1773"/>
                  </a:lnTo>
                  <a:lnTo>
                    <a:pt x="4338621" y="7011"/>
                  </a:lnTo>
                  <a:lnTo>
                    <a:pt x="4384833" y="15589"/>
                  </a:lnTo>
                  <a:lnTo>
                    <a:pt x="4429832" y="27380"/>
                  </a:lnTo>
                  <a:lnTo>
                    <a:pt x="4473492" y="42260"/>
                  </a:lnTo>
                  <a:lnTo>
                    <a:pt x="4515688" y="60105"/>
                  </a:lnTo>
                  <a:lnTo>
                    <a:pt x="4556296" y="80788"/>
                  </a:lnTo>
                  <a:lnTo>
                    <a:pt x="4595191" y="104186"/>
                  </a:lnTo>
                  <a:lnTo>
                    <a:pt x="4632246" y="130172"/>
                  </a:lnTo>
                  <a:lnTo>
                    <a:pt x="4667338" y="158623"/>
                  </a:lnTo>
                  <a:lnTo>
                    <a:pt x="4700341" y="189412"/>
                  </a:lnTo>
                  <a:lnTo>
                    <a:pt x="4731130" y="222415"/>
                  </a:lnTo>
                  <a:lnTo>
                    <a:pt x="4759581" y="257507"/>
                  </a:lnTo>
                  <a:lnTo>
                    <a:pt x="4785567" y="294562"/>
                  </a:lnTo>
                  <a:lnTo>
                    <a:pt x="4808965" y="333457"/>
                  </a:lnTo>
                  <a:lnTo>
                    <a:pt x="4829648" y="374065"/>
                  </a:lnTo>
                  <a:lnTo>
                    <a:pt x="4847493" y="416261"/>
                  </a:lnTo>
                  <a:lnTo>
                    <a:pt x="4862373" y="459921"/>
                  </a:lnTo>
                  <a:lnTo>
                    <a:pt x="4874164" y="504920"/>
                  </a:lnTo>
                  <a:lnTo>
                    <a:pt x="4882742" y="551132"/>
                  </a:lnTo>
                  <a:lnTo>
                    <a:pt x="4887980" y="598432"/>
                  </a:lnTo>
                  <a:lnTo>
                    <a:pt x="4889754" y="646696"/>
                  </a:lnTo>
                  <a:lnTo>
                    <a:pt x="4889754" y="3233407"/>
                  </a:lnTo>
                  <a:lnTo>
                    <a:pt x="4887980" y="3281671"/>
                  </a:lnTo>
                  <a:lnTo>
                    <a:pt x="4882742" y="3328971"/>
                  </a:lnTo>
                  <a:lnTo>
                    <a:pt x="4874164" y="3375183"/>
                  </a:lnTo>
                  <a:lnTo>
                    <a:pt x="4862373" y="3420182"/>
                  </a:lnTo>
                  <a:lnTo>
                    <a:pt x="4847493" y="3463842"/>
                  </a:lnTo>
                  <a:lnTo>
                    <a:pt x="4829648" y="3506038"/>
                  </a:lnTo>
                  <a:lnTo>
                    <a:pt x="4808965" y="3546646"/>
                  </a:lnTo>
                  <a:lnTo>
                    <a:pt x="4785567" y="3585541"/>
                  </a:lnTo>
                  <a:lnTo>
                    <a:pt x="4759581" y="3622596"/>
                  </a:lnTo>
                  <a:lnTo>
                    <a:pt x="4731130" y="3657688"/>
                  </a:lnTo>
                  <a:lnTo>
                    <a:pt x="4700341" y="3690691"/>
                  </a:lnTo>
                  <a:lnTo>
                    <a:pt x="4667338" y="3721480"/>
                  </a:lnTo>
                  <a:lnTo>
                    <a:pt x="4632246" y="3749931"/>
                  </a:lnTo>
                  <a:lnTo>
                    <a:pt x="4595191" y="3775917"/>
                  </a:lnTo>
                  <a:lnTo>
                    <a:pt x="4556296" y="3799315"/>
                  </a:lnTo>
                  <a:lnTo>
                    <a:pt x="4515688" y="3819998"/>
                  </a:lnTo>
                  <a:lnTo>
                    <a:pt x="4473492" y="3837843"/>
                  </a:lnTo>
                  <a:lnTo>
                    <a:pt x="4429832" y="3852723"/>
                  </a:lnTo>
                  <a:lnTo>
                    <a:pt x="4384833" y="3864514"/>
                  </a:lnTo>
                  <a:lnTo>
                    <a:pt x="4338621" y="3873092"/>
                  </a:lnTo>
                  <a:lnTo>
                    <a:pt x="4291321" y="3878330"/>
                  </a:lnTo>
                  <a:lnTo>
                    <a:pt x="4243057" y="3880104"/>
                  </a:lnTo>
                  <a:lnTo>
                    <a:pt x="646696" y="3880104"/>
                  </a:lnTo>
                  <a:lnTo>
                    <a:pt x="598432" y="3878330"/>
                  </a:lnTo>
                  <a:lnTo>
                    <a:pt x="551132" y="3873092"/>
                  </a:lnTo>
                  <a:lnTo>
                    <a:pt x="504920" y="3864514"/>
                  </a:lnTo>
                  <a:lnTo>
                    <a:pt x="459921" y="3852723"/>
                  </a:lnTo>
                  <a:lnTo>
                    <a:pt x="416261" y="3837843"/>
                  </a:lnTo>
                  <a:lnTo>
                    <a:pt x="374065" y="3819998"/>
                  </a:lnTo>
                  <a:lnTo>
                    <a:pt x="333457" y="3799315"/>
                  </a:lnTo>
                  <a:lnTo>
                    <a:pt x="294562" y="3775917"/>
                  </a:lnTo>
                  <a:lnTo>
                    <a:pt x="257507" y="3749931"/>
                  </a:lnTo>
                  <a:lnTo>
                    <a:pt x="222415" y="3721480"/>
                  </a:lnTo>
                  <a:lnTo>
                    <a:pt x="189412" y="3690691"/>
                  </a:lnTo>
                  <a:lnTo>
                    <a:pt x="158623" y="3657688"/>
                  </a:lnTo>
                  <a:lnTo>
                    <a:pt x="130172" y="3622596"/>
                  </a:lnTo>
                  <a:lnTo>
                    <a:pt x="104186" y="3585541"/>
                  </a:lnTo>
                  <a:lnTo>
                    <a:pt x="80788" y="3546646"/>
                  </a:lnTo>
                  <a:lnTo>
                    <a:pt x="60105" y="3506038"/>
                  </a:lnTo>
                  <a:lnTo>
                    <a:pt x="42260" y="3463842"/>
                  </a:lnTo>
                  <a:lnTo>
                    <a:pt x="27380" y="3420182"/>
                  </a:lnTo>
                  <a:lnTo>
                    <a:pt x="15589" y="3375183"/>
                  </a:lnTo>
                  <a:lnTo>
                    <a:pt x="7011" y="3328971"/>
                  </a:lnTo>
                  <a:lnTo>
                    <a:pt x="1773" y="3281671"/>
                  </a:lnTo>
                  <a:lnTo>
                    <a:pt x="0" y="3233407"/>
                  </a:lnTo>
                  <a:lnTo>
                    <a:pt x="0" y="646696"/>
                  </a:lnTo>
                  <a:close/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368681" y="1740280"/>
            <a:ext cx="3911600" cy="3911600"/>
            <a:chOff x="368681" y="1740280"/>
            <a:chExt cx="3911600" cy="3911600"/>
          </a:xfrm>
        </p:grpSpPr>
        <p:sp>
          <p:nvSpPr>
            <p:cNvPr id="6" name="object 6"/>
            <p:cNvSpPr/>
            <p:nvPr/>
          </p:nvSpPr>
          <p:spPr>
            <a:xfrm>
              <a:off x="381381" y="1752980"/>
              <a:ext cx="3886200" cy="3886200"/>
            </a:xfrm>
            <a:custGeom>
              <a:avLst/>
              <a:gdLst/>
              <a:ahLst/>
              <a:cxnLst/>
              <a:rect l="l" t="t" r="r" b="b"/>
              <a:pathLst>
                <a:path w="3886200" h="3886200">
                  <a:moveTo>
                    <a:pt x="3238487" y="0"/>
                  </a:moveTo>
                  <a:lnTo>
                    <a:pt x="647712" y="0"/>
                  </a:lnTo>
                  <a:lnTo>
                    <a:pt x="599373" y="1776"/>
                  </a:lnTo>
                  <a:lnTo>
                    <a:pt x="551998" y="7022"/>
                  </a:lnTo>
                  <a:lnTo>
                    <a:pt x="505714" y="15613"/>
                  </a:lnTo>
                  <a:lnTo>
                    <a:pt x="460645" y="27423"/>
                  </a:lnTo>
                  <a:lnTo>
                    <a:pt x="416916" y="42327"/>
                  </a:lnTo>
                  <a:lnTo>
                    <a:pt x="374653" y="60200"/>
                  </a:lnTo>
                  <a:lnTo>
                    <a:pt x="333982" y="80916"/>
                  </a:lnTo>
                  <a:lnTo>
                    <a:pt x="295026" y="104350"/>
                  </a:lnTo>
                  <a:lnTo>
                    <a:pt x="257912" y="130378"/>
                  </a:lnTo>
                  <a:lnTo>
                    <a:pt x="222765" y="158873"/>
                  </a:lnTo>
                  <a:lnTo>
                    <a:pt x="189711" y="189711"/>
                  </a:lnTo>
                  <a:lnTo>
                    <a:pt x="158873" y="222765"/>
                  </a:lnTo>
                  <a:lnTo>
                    <a:pt x="130378" y="257912"/>
                  </a:lnTo>
                  <a:lnTo>
                    <a:pt x="104350" y="295026"/>
                  </a:lnTo>
                  <a:lnTo>
                    <a:pt x="80916" y="333982"/>
                  </a:lnTo>
                  <a:lnTo>
                    <a:pt x="60200" y="374653"/>
                  </a:lnTo>
                  <a:lnTo>
                    <a:pt x="42327" y="416916"/>
                  </a:lnTo>
                  <a:lnTo>
                    <a:pt x="27423" y="460645"/>
                  </a:lnTo>
                  <a:lnTo>
                    <a:pt x="15613" y="505714"/>
                  </a:lnTo>
                  <a:lnTo>
                    <a:pt x="7022" y="551998"/>
                  </a:lnTo>
                  <a:lnTo>
                    <a:pt x="1776" y="599373"/>
                  </a:lnTo>
                  <a:lnTo>
                    <a:pt x="0" y="647712"/>
                  </a:lnTo>
                  <a:lnTo>
                    <a:pt x="0" y="3238487"/>
                  </a:lnTo>
                  <a:lnTo>
                    <a:pt x="1776" y="3286826"/>
                  </a:lnTo>
                  <a:lnTo>
                    <a:pt x="7022" y="3334201"/>
                  </a:lnTo>
                  <a:lnTo>
                    <a:pt x="15613" y="3380485"/>
                  </a:lnTo>
                  <a:lnTo>
                    <a:pt x="27423" y="3425554"/>
                  </a:lnTo>
                  <a:lnTo>
                    <a:pt x="42327" y="3469283"/>
                  </a:lnTo>
                  <a:lnTo>
                    <a:pt x="60200" y="3511546"/>
                  </a:lnTo>
                  <a:lnTo>
                    <a:pt x="80916" y="3552217"/>
                  </a:lnTo>
                  <a:lnTo>
                    <a:pt x="104350" y="3591173"/>
                  </a:lnTo>
                  <a:lnTo>
                    <a:pt x="130378" y="3628287"/>
                  </a:lnTo>
                  <a:lnTo>
                    <a:pt x="158873" y="3663434"/>
                  </a:lnTo>
                  <a:lnTo>
                    <a:pt x="189711" y="3696488"/>
                  </a:lnTo>
                  <a:lnTo>
                    <a:pt x="222765" y="3727326"/>
                  </a:lnTo>
                  <a:lnTo>
                    <a:pt x="257912" y="3755821"/>
                  </a:lnTo>
                  <a:lnTo>
                    <a:pt x="295026" y="3781849"/>
                  </a:lnTo>
                  <a:lnTo>
                    <a:pt x="333982" y="3805283"/>
                  </a:lnTo>
                  <a:lnTo>
                    <a:pt x="374653" y="3825999"/>
                  </a:lnTo>
                  <a:lnTo>
                    <a:pt x="416916" y="3843872"/>
                  </a:lnTo>
                  <a:lnTo>
                    <a:pt x="460645" y="3858776"/>
                  </a:lnTo>
                  <a:lnTo>
                    <a:pt x="505714" y="3870586"/>
                  </a:lnTo>
                  <a:lnTo>
                    <a:pt x="551998" y="3879177"/>
                  </a:lnTo>
                  <a:lnTo>
                    <a:pt x="599373" y="3884423"/>
                  </a:lnTo>
                  <a:lnTo>
                    <a:pt x="647712" y="3886200"/>
                  </a:lnTo>
                  <a:lnTo>
                    <a:pt x="3238487" y="3886200"/>
                  </a:lnTo>
                  <a:lnTo>
                    <a:pt x="3286826" y="3884423"/>
                  </a:lnTo>
                  <a:lnTo>
                    <a:pt x="3334201" y="3879177"/>
                  </a:lnTo>
                  <a:lnTo>
                    <a:pt x="3380485" y="3870586"/>
                  </a:lnTo>
                  <a:lnTo>
                    <a:pt x="3425554" y="3858776"/>
                  </a:lnTo>
                  <a:lnTo>
                    <a:pt x="3469283" y="3843872"/>
                  </a:lnTo>
                  <a:lnTo>
                    <a:pt x="3511546" y="3825999"/>
                  </a:lnTo>
                  <a:lnTo>
                    <a:pt x="3552217" y="3805283"/>
                  </a:lnTo>
                  <a:lnTo>
                    <a:pt x="3591173" y="3781849"/>
                  </a:lnTo>
                  <a:lnTo>
                    <a:pt x="3628287" y="3755821"/>
                  </a:lnTo>
                  <a:lnTo>
                    <a:pt x="3663434" y="3727326"/>
                  </a:lnTo>
                  <a:lnTo>
                    <a:pt x="3696488" y="3696488"/>
                  </a:lnTo>
                  <a:lnTo>
                    <a:pt x="3727326" y="3663434"/>
                  </a:lnTo>
                  <a:lnTo>
                    <a:pt x="3755821" y="3628287"/>
                  </a:lnTo>
                  <a:lnTo>
                    <a:pt x="3781849" y="3591173"/>
                  </a:lnTo>
                  <a:lnTo>
                    <a:pt x="3805283" y="3552217"/>
                  </a:lnTo>
                  <a:lnTo>
                    <a:pt x="3825999" y="3511546"/>
                  </a:lnTo>
                  <a:lnTo>
                    <a:pt x="3843872" y="3469283"/>
                  </a:lnTo>
                  <a:lnTo>
                    <a:pt x="3858776" y="3425554"/>
                  </a:lnTo>
                  <a:lnTo>
                    <a:pt x="3870586" y="3380485"/>
                  </a:lnTo>
                  <a:lnTo>
                    <a:pt x="3879177" y="3334201"/>
                  </a:lnTo>
                  <a:lnTo>
                    <a:pt x="3884423" y="3286826"/>
                  </a:lnTo>
                  <a:lnTo>
                    <a:pt x="3886200" y="3238487"/>
                  </a:lnTo>
                  <a:lnTo>
                    <a:pt x="3886200" y="647712"/>
                  </a:lnTo>
                  <a:lnTo>
                    <a:pt x="3884423" y="599373"/>
                  </a:lnTo>
                  <a:lnTo>
                    <a:pt x="3879177" y="551998"/>
                  </a:lnTo>
                  <a:lnTo>
                    <a:pt x="3870586" y="505714"/>
                  </a:lnTo>
                  <a:lnTo>
                    <a:pt x="3858776" y="460645"/>
                  </a:lnTo>
                  <a:lnTo>
                    <a:pt x="3843872" y="416916"/>
                  </a:lnTo>
                  <a:lnTo>
                    <a:pt x="3825999" y="374653"/>
                  </a:lnTo>
                  <a:lnTo>
                    <a:pt x="3805283" y="333982"/>
                  </a:lnTo>
                  <a:lnTo>
                    <a:pt x="3781849" y="295026"/>
                  </a:lnTo>
                  <a:lnTo>
                    <a:pt x="3755821" y="257912"/>
                  </a:lnTo>
                  <a:lnTo>
                    <a:pt x="3727326" y="222765"/>
                  </a:lnTo>
                  <a:lnTo>
                    <a:pt x="3696488" y="189711"/>
                  </a:lnTo>
                  <a:lnTo>
                    <a:pt x="3663434" y="158873"/>
                  </a:lnTo>
                  <a:lnTo>
                    <a:pt x="3628287" y="130378"/>
                  </a:lnTo>
                  <a:lnTo>
                    <a:pt x="3591173" y="104350"/>
                  </a:lnTo>
                  <a:lnTo>
                    <a:pt x="3552217" y="80916"/>
                  </a:lnTo>
                  <a:lnTo>
                    <a:pt x="3511546" y="60200"/>
                  </a:lnTo>
                  <a:lnTo>
                    <a:pt x="3469283" y="42327"/>
                  </a:lnTo>
                  <a:lnTo>
                    <a:pt x="3425554" y="27423"/>
                  </a:lnTo>
                  <a:lnTo>
                    <a:pt x="3380485" y="15613"/>
                  </a:lnTo>
                  <a:lnTo>
                    <a:pt x="3334201" y="7022"/>
                  </a:lnTo>
                  <a:lnTo>
                    <a:pt x="3286826" y="1776"/>
                  </a:lnTo>
                  <a:lnTo>
                    <a:pt x="3238487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81381" y="1752980"/>
              <a:ext cx="3886200" cy="3886200"/>
            </a:xfrm>
            <a:custGeom>
              <a:avLst/>
              <a:gdLst/>
              <a:ahLst/>
              <a:cxnLst/>
              <a:rect l="l" t="t" r="r" b="b"/>
              <a:pathLst>
                <a:path w="3886200" h="3886200">
                  <a:moveTo>
                    <a:pt x="0" y="647712"/>
                  </a:moveTo>
                  <a:lnTo>
                    <a:pt x="1776" y="599373"/>
                  </a:lnTo>
                  <a:lnTo>
                    <a:pt x="7022" y="551998"/>
                  </a:lnTo>
                  <a:lnTo>
                    <a:pt x="15613" y="505714"/>
                  </a:lnTo>
                  <a:lnTo>
                    <a:pt x="27423" y="460645"/>
                  </a:lnTo>
                  <a:lnTo>
                    <a:pt x="42327" y="416916"/>
                  </a:lnTo>
                  <a:lnTo>
                    <a:pt x="60200" y="374653"/>
                  </a:lnTo>
                  <a:lnTo>
                    <a:pt x="80916" y="333982"/>
                  </a:lnTo>
                  <a:lnTo>
                    <a:pt x="104350" y="295026"/>
                  </a:lnTo>
                  <a:lnTo>
                    <a:pt x="130378" y="257912"/>
                  </a:lnTo>
                  <a:lnTo>
                    <a:pt x="158873" y="222765"/>
                  </a:lnTo>
                  <a:lnTo>
                    <a:pt x="189711" y="189711"/>
                  </a:lnTo>
                  <a:lnTo>
                    <a:pt x="222765" y="158873"/>
                  </a:lnTo>
                  <a:lnTo>
                    <a:pt x="257912" y="130378"/>
                  </a:lnTo>
                  <a:lnTo>
                    <a:pt x="295026" y="104350"/>
                  </a:lnTo>
                  <a:lnTo>
                    <a:pt x="333982" y="80916"/>
                  </a:lnTo>
                  <a:lnTo>
                    <a:pt x="374653" y="60200"/>
                  </a:lnTo>
                  <a:lnTo>
                    <a:pt x="416916" y="42327"/>
                  </a:lnTo>
                  <a:lnTo>
                    <a:pt x="460645" y="27423"/>
                  </a:lnTo>
                  <a:lnTo>
                    <a:pt x="505714" y="15613"/>
                  </a:lnTo>
                  <a:lnTo>
                    <a:pt x="551998" y="7022"/>
                  </a:lnTo>
                  <a:lnTo>
                    <a:pt x="599373" y="1776"/>
                  </a:lnTo>
                  <a:lnTo>
                    <a:pt x="647712" y="0"/>
                  </a:lnTo>
                  <a:lnTo>
                    <a:pt x="3238487" y="0"/>
                  </a:lnTo>
                  <a:lnTo>
                    <a:pt x="3286826" y="1776"/>
                  </a:lnTo>
                  <a:lnTo>
                    <a:pt x="3334201" y="7022"/>
                  </a:lnTo>
                  <a:lnTo>
                    <a:pt x="3380485" y="15613"/>
                  </a:lnTo>
                  <a:lnTo>
                    <a:pt x="3425554" y="27423"/>
                  </a:lnTo>
                  <a:lnTo>
                    <a:pt x="3469283" y="42327"/>
                  </a:lnTo>
                  <a:lnTo>
                    <a:pt x="3511546" y="60200"/>
                  </a:lnTo>
                  <a:lnTo>
                    <a:pt x="3552217" y="80916"/>
                  </a:lnTo>
                  <a:lnTo>
                    <a:pt x="3591173" y="104350"/>
                  </a:lnTo>
                  <a:lnTo>
                    <a:pt x="3628287" y="130378"/>
                  </a:lnTo>
                  <a:lnTo>
                    <a:pt x="3663434" y="158873"/>
                  </a:lnTo>
                  <a:lnTo>
                    <a:pt x="3696488" y="189711"/>
                  </a:lnTo>
                  <a:lnTo>
                    <a:pt x="3727326" y="222765"/>
                  </a:lnTo>
                  <a:lnTo>
                    <a:pt x="3755821" y="257912"/>
                  </a:lnTo>
                  <a:lnTo>
                    <a:pt x="3781849" y="295026"/>
                  </a:lnTo>
                  <a:lnTo>
                    <a:pt x="3805283" y="333982"/>
                  </a:lnTo>
                  <a:lnTo>
                    <a:pt x="3825999" y="374653"/>
                  </a:lnTo>
                  <a:lnTo>
                    <a:pt x="3843872" y="416916"/>
                  </a:lnTo>
                  <a:lnTo>
                    <a:pt x="3858776" y="460645"/>
                  </a:lnTo>
                  <a:lnTo>
                    <a:pt x="3870586" y="505714"/>
                  </a:lnTo>
                  <a:lnTo>
                    <a:pt x="3879177" y="551998"/>
                  </a:lnTo>
                  <a:lnTo>
                    <a:pt x="3884423" y="599373"/>
                  </a:lnTo>
                  <a:lnTo>
                    <a:pt x="3886200" y="647712"/>
                  </a:lnTo>
                  <a:lnTo>
                    <a:pt x="3886200" y="3238487"/>
                  </a:lnTo>
                  <a:lnTo>
                    <a:pt x="3884423" y="3286826"/>
                  </a:lnTo>
                  <a:lnTo>
                    <a:pt x="3879177" y="3334201"/>
                  </a:lnTo>
                  <a:lnTo>
                    <a:pt x="3870586" y="3380485"/>
                  </a:lnTo>
                  <a:lnTo>
                    <a:pt x="3858776" y="3425554"/>
                  </a:lnTo>
                  <a:lnTo>
                    <a:pt x="3843872" y="3469283"/>
                  </a:lnTo>
                  <a:lnTo>
                    <a:pt x="3825999" y="3511546"/>
                  </a:lnTo>
                  <a:lnTo>
                    <a:pt x="3805283" y="3552217"/>
                  </a:lnTo>
                  <a:lnTo>
                    <a:pt x="3781849" y="3591173"/>
                  </a:lnTo>
                  <a:lnTo>
                    <a:pt x="3755821" y="3628287"/>
                  </a:lnTo>
                  <a:lnTo>
                    <a:pt x="3727326" y="3663434"/>
                  </a:lnTo>
                  <a:lnTo>
                    <a:pt x="3696488" y="3696488"/>
                  </a:lnTo>
                  <a:lnTo>
                    <a:pt x="3663434" y="3727326"/>
                  </a:lnTo>
                  <a:lnTo>
                    <a:pt x="3628287" y="3755821"/>
                  </a:lnTo>
                  <a:lnTo>
                    <a:pt x="3591173" y="3781849"/>
                  </a:lnTo>
                  <a:lnTo>
                    <a:pt x="3552217" y="3805283"/>
                  </a:lnTo>
                  <a:lnTo>
                    <a:pt x="3511546" y="3825999"/>
                  </a:lnTo>
                  <a:lnTo>
                    <a:pt x="3469283" y="3843872"/>
                  </a:lnTo>
                  <a:lnTo>
                    <a:pt x="3425554" y="3858776"/>
                  </a:lnTo>
                  <a:lnTo>
                    <a:pt x="3380485" y="3870586"/>
                  </a:lnTo>
                  <a:lnTo>
                    <a:pt x="3334201" y="3879177"/>
                  </a:lnTo>
                  <a:lnTo>
                    <a:pt x="3286826" y="3884423"/>
                  </a:lnTo>
                  <a:lnTo>
                    <a:pt x="3238487" y="3886200"/>
                  </a:lnTo>
                  <a:lnTo>
                    <a:pt x="647712" y="3886200"/>
                  </a:lnTo>
                  <a:lnTo>
                    <a:pt x="599373" y="3884423"/>
                  </a:lnTo>
                  <a:lnTo>
                    <a:pt x="551998" y="3879177"/>
                  </a:lnTo>
                  <a:lnTo>
                    <a:pt x="505714" y="3870586"/>
                  </a:lnTo>
                  <a:lnTo>
                    <a:pt x="460645" y="3858776"/>
                  </a:lnTo>
                  <a:lnTo>
                    <a:pt x="416916" y="3843872"/>
                  </a:lnTo>
                  <a:lnTo>
                    <a:pt x="374653" y="3825999"/>
                  </a:lnTo>
                  <a:lnTo>
                    <a:pt x="333982" y="3805283"/>
                  </a:lnTo>
                  <a:lnTo>
                    <a:pt x="295026" y="3781849"/>
                  </a:lnTo>
                  <a:lnTo>
                    <a:pt x="257912" y="3755821"/>
                  </a:lnTo>
                  <a:lnTo>
                    <a:pt x="222765" y="3727326"/>
                  </a:lnTo>
                  <a:lnTo>
                    <a:pt x="189711" y="3696488"/>
                  </a:lnTo>
                  <a:lnTo>
                    <a:pt x="158873" y="3663434"/>
                  </a:lnTo>
                  <a:lnTo>
                    <a:pt x="130378" y="3628287"/>
                  </a:lnTo>
                  <a:lnTo>
                    <a:pt x="104350" y="3591173"/>
                  </a:lnTo>
                  <a:lnTo>
                    <a:pt x="80916" y="3552217"/>
                  </a:lnTo>
                  <a:lnTo>
                    <a:pt x="60200" y="3511546"/>
                  </a:lnTo>
                  <a:lnTo>
                    <a:pt x="42327" y="3469283"/>
                  </a:lnTo>
                  <a:lnTo>
                    <a:pt x="27423" y="3425554"/>
                  </a:lnTo>
                  <a:lnTo>
                    <a:pt x="15613" y="3380485"/>
                  </a:lnTo>
                  <a:lnTo>
                    <a:pt x="7022" y="3334201"/>
                  </a:lnTo>
                  <a:lnTo>
                    <a:pt x="1776" y="3286826"/>
                  </a:lnTo>
                  <a:lnTo>
                    <a:pt x="0" y="3238487"/>
                  </a:lnTo>
                  <a:lnTo>
                    <a:pt x="0" y="647712"/>
                  </a:lnTo>
                  <a:close/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1228" y="4160520"/>
              <a:ext cx="317500" cy="306070"/>
            </a:xfrm>
            <a:custGeom>
              <a:avLst/>
              <a:gdLst/>
              <a:ahLst/>
              <a:cxnLst/>
              <a:rect l="l" t="t" r="r" b="b"/>
              <a:pathLst>
                <a:path w="317500" h="306070">
                  <a:moveTo>
                    <a:pt x="158496" y="0"/>
                  </a:moveTo>
                  <a:lnTo>
                    <a:pt x="108396" y="7788"/>
                  </a:lnTo>
                  <a:lnTo>
                    <a:pt x="64887" y="29477"/>
                  </a:lnTo>
                  <a:lnTo>
                    <a:pt x="30578" y="62550"/>
                  </a:lnTo>
                  <a:lnTo>
                    <a:pt x="8079" y="104490"/>
                  </a:lnTo>
                  <a:lnTo>
                    <a:pt x="0" y="152780"/>
                  </a:lnTo>
                  <a:lnTo>
                    <a:pt x="8079" y="201071"/>
                  </a:lnTo>
                  <a:lnTo>
                    <a:pt x="30578" y="243011"/>
                  </a:lnTo>
                  <a:lnTo>
                    <a:pt x="64887" y="276084"/>
                  </a:lnTo>
                  <a:lnTo>
                    <a:pt x="108396" y="297773"/>
                  </a:lnTo>
                  <a:lnTo>
                    <a:pt x="158496" y="305561"/>
                  </a:lnTo>
                  <a:lnTo>
                    <a:pt x="208595" y="297773"/>
                  </a:lnTo>
                  <a:lnTo>
                    <a:pt x="252104" y="276084"/>
                  </a:lnTo>
                  <a:lnTo>
                    <a:pt x="286413" y="243011"/>
                  </a:lnTo>
                  <a:lnTo>
                    <a:pt x="308912" y="201071"/>
                  </a:lnTo>
                  <a:lnTo>
                    <a:pt x="316992" y="152780"/>
                  </a:lnTo>
                  <a:lnTo>
                    <a:pt x="308912" y="104490"/>
                  </a:lnTo>
                  <a:lnTo>
                    <a:pt x="286413" y="62550"/>
                  </a:lnTo>
                  <a:lnTo>
                    <a:pt x="252104" y="29477"/>
                  </a:lnTo>
                  <a:lnTo>
                    <a:pt x="208595" y="7788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1228" y="4160520"/>
              <a:ext cx="317500" cy="306070"/>
            </a:xfrm>
            <a:custGeom>
              <a:avLst/>
              <a:gdLst/>
              <a:ahLst/>
              <a:cxnLst/>
              <a:rect l="l" t="t" r="r" b="b"/>
              <a:pathLst>
                <a:path w="317500" h="306070">
                  <a:moveTo>
                    <a:pt x="0" y="152780"/>
                  </a:moveTo>
                  <a:lnTo>
                    <a:pt x="8079" y="104490"/>
                  </a:lnTo>
                  <a:lnTo>
                    <a:pt x="30578" y="62550"/>
                  </a:lnTo>
                  <a:lnTo>
                    <a:pt x="64887" y="29477"/>
                  </a:lnTo>
                  <a:lnTo>
                    <a:pt x="108396" y="7788"/>
                  </a:lnTo>
                  <a:lnTo>
                    <a:pt x="158496" y="0"/>
                  </a:lnTo>
                  <a:lnTo>
                    <a:pt x="208595" y="7788"/>
                  </a:lnTo>
                  <a:lnTo>
                    <a:pt x="252104" y="29477"/>
                  </a:lnTo>
                  <a:lnTo>
                    <a:pt x="286413" y="62550"/>
                  </a:lnTo>
                  <a:lnTo>
                    <a:pt x="308912" y="104490"/>
                  </a:lnTo>
                  <a:lnTo>
                    <a:pt x="316992" y="152780"/>
                  </a:lnTo>
                  <a:lnTo>
                    <a:pt x="308912" y="201071"/>
                  </a:lnTo>
                  <a:lnTo>
                    <a:pt x="286413" y="243011"/>
                  </a:lnTo>
                  <a:lnTo>
                    <a:pt x="252104" y="276084"/>
                  </a:lnTo>
                  <a:lnTo>
                    <a:pt x="208595" y="297773"/>
                  </a:lnTo>
                  <a:lnTo>
                    <a:pt x="158496" y="305561"/>
                  </a:lnTo>
                  <a:lnTo>
                    <a:pt x="108396" y="297773"/>
                  </a:lnTo>
                  <a:lnTo>
                    <a:pt x="64887" y="276084"/>
                  </a:lnTo>
                  <a:lnTo>
                    <a:pt x="30578" y="243011"/>
                  </a:lnTo>
                  <a:lnTo>
                    <a:pt x="8079" y="201071"/>
                  </a:lnTo>
                  <a:lnTo>
                    <a:pt x="0" y="15278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2880">
              <a:lnSpc>
                <a:spcPct val="100000"/>
              </a:lnSpc>
              <a:spcBef>
                <a:spcPts val="95"/>
              </a:spcBef>
            </a:pPr>
            <a:r>
              <a:rPr dirty="0"/>
              <a:t>State</a:t>
            </a:r>
            <a:r>
              <a:rPr spc="-95" dirty="0"/>
              <a:t> </a:t>
            </a:r>
            <a:r>
              <a:rPr dirty="0"/>
              <a:t>Space</a:t>
            </a:r>
            <a:r>
              <a:rPr spc="-100" dirty="0"/>
              <a:t> </a:t>
            </a:r>
            <a:r>
              <a:rPr dirty="0"/>
              <a:t>Graphs</a:t>
            </a:r>
            <a:r>
              <a:rPr spc="-80" dirty="0"/>
              <a:t> </a:t>
            </a:r>
            <a:r>
              <a:rPr dirty="0"/>
              <a:t>vs.</a:t>
            </a:r>
            <a:r>
              <a:rPr spc="-95" dirty="0"/>
              <a:t> </a:t>
            </a:r>
            <a:r>
              <a:rPr dirty="0"/>
              <a:t>Search</a:t>
            </a:r>
            <a:r>
              <a:rPr spc="-90" dirty="0"/>
              <a:t> </a:t>
            </a:r>
            <a:r>
              <a:rPr spc="-10" dirty="0"/>
              <a:t>Trees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099713" y="4003102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9713" y="3577069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44261" y="3194169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54344" y="3140864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71420" y="4003102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76709" y="3577069"/>
            <a:ext cx="1276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c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54291" y="3491357"/>
            <a:ext cx="601345" cy="73660"/>
            <a:chOff x="7154291" y="3491357"/>
            <a:chExt cx="601345" cy="73660"/>
          </a:xfrm>
        </p:grpSpPr>
        <p:sp>
          <p:nvSpPr>
            <p:cNvPr id="18" name="object 18"/>
            <p:cNvSpPr/>
            <p:nvPr/>
          </p:nvSpPr>
          <p:spPr>
            <a:xfrm>
              <a:off x="7168896" y="3505962"/>
              <a:ext cx="444500" cy="44450"/>
            </a:xfrm>
            <a:custGeom>
              <a:avLst/>
              <a:gdLst/>
              <a:ahLst/>
              <a:cxnLst/>
              <a:rect l="l" t="t" r="r" b="b"/>
              <a:pathLst>
                <a:path w="444500" h="44450">
                  <a:moveTo>
                    <a:pt x="444500" y="0"/>
                  </a:moveTo>
                  <a:lnTo>
                    <a:pt x="0" y="4438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13904" y="3505962"/>
              <a:ext cx="127000" cy="44450"/>
            </a:xfrm>
            <a:custGeom>
              <a:avLst/>
              <a:gdLst/>
              <a:ahLst/>
              <a:cxnLst/>
              <a:rect l="l" t="t" r="r" b="b"/>
              <a:pathLst>
                <a:path w="127000" h="44450">
                  <a:moveTo>
                    <a:pt x="0" y="0"/>
                  </a:moveTo>
                  <a:lnTo>
                    <a:pt x="127000" y="4438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7168895" y="3888485"/>
            <a:ext cx="0" cy="88265"/>
          </a:xfrm>
          <a:custGeom>
            <a:avLst/>
            <a:gdLst/>
            <a:ahLst/>
            <a:cxnLst/>
            <a:rect l="l" t="t" r="r" b="b"/>
            <a:pathLst>
              <a:path h="88264">
                <a:moveTo>
                  <a:pt x="0" y="0"/>
                </a:moveTo>
                <a:lnTo>
                  <a:pt x="0" y="876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40395" y="3888485"/>
            <a:ext cx="0" cy="88265"/>
          </a:xfrm>
          <a:custGeom>
            <a:avLst/>
            <a:gdLst/>
            <a:ahLst/>
            <a:cxnLst/>
            <a:rect l="l" t="t" r="r" b="b"/>
            <a:pathLst>
              <a:path h="88264">
                <a:moveTo>
                  <a:pt x="0" y="0"/>
                </a:moveTo>
                <a:lnTo>
                  <a:pt x="0" y="876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9842913" y="3140914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76186" y="3567150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70475" y="3567150"/>
            <a:ext cx="93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385549" y="3854427"/>
            <a:ext cx="872490" cy="791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000"/>
              </a:lnSpc>
              <a:spcBef>
                <a:spcPts val="100"/>
              </a:spcBef>
              <a:tabLst>
                <a:tab pos="393700" algn="l"/>
                <a:tab pos="802640" algn="l"/>
              </a:tabLst>
            </a:pPr>
            <a:r>
              <a:rPr sz="1600" i="1" spc="-50" dirty="0">
                <a:latin typeface="Arial"/>
                <a:cs typeface="Arial"/>
              </a:rPr>
              <a:t>p</a:t>
            </a:r>
            <a:r>
              <a:rPr sz="1600" i="1" dirty="0">
                <a:latin typeface="Arial"/>
                <a:cs typeface="Arial"/>
              </a:rPr>
              <a:t>	</a:t>
            </a:r>
            <a:r>
              <a:rPr sz="1600" i="1" spc="-50" dirty="0">
                <a:latin typeface="Arial"/>
                <a:cs typeface="Arial"/>
              </a:rPr>
              <a:t>q</a:t>
            </a:r>
            <a:r>
              <a:rPr sz="1600" i="1" dirty="0">
                <a:latin typeface="Arial"/>
                <a:cs typeface="Arial"/>
              </a:rPr>
              <a:t>	</a:t>
            </a:r>
            <a:r>
              <a:rPr sz="1600" i="1" spc="-50" dirty="0">
                <a:latin typeface="Arial"/>
                <a:cs typeface="Arial"/>
              </a:rPr>
              <a:t>f q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352943" y="4419980"/>
            <a:ext cx="1739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latin typeface="Arial MT"/>
                <a:cs typeface="Arial MT"/>
              </a:rPr>
              <a:t>G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957213" y="4247530"/>
            <a:ext cx="139065" cy="77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>
              <a:lnSpc>
                <a:spcPct val="1528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c 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645395" y="3452621"/>
            <a:ext cx="571500" cy="88265"/>
          </a:xfrm>
          <a:custGeom>
            <a:avLst/>
            <a:gdLst/>
            <a:ahLst/>
            <a:cxnLst/>
            <a:rect l="l" t="t" r="r" b="b"/>
            <a:pathLst>
              <a:path w="571500" h="88264">
                <a:moveTo>
                  <a:pt x="266700" y="0"/>
                </a:moveTo>
                <a:lnTo>
                  <a:pt x="0" y="87655"/>
                </a:lnTo>
              </a:path>
              <a:path w="571500" h="88264">
                <a:moveTo>
                  <a:pt x="266700" y="0"/>
                </a:moveTo>
                <a:lnTo>
                  <a:pt x="571500" y="876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454895" y="3878579"/>
            <a:ext cx="381000" cy="88265"/>
          </a:xfrm>
          <a:custGeom>
            <a:avLst/>
            <a:gdLst/>
            <a:ahLst/>
            <a:cxnLst/>
            <a:rect l="l" t="t" r="r" b="b"/>
            <a:pathLst>
              <a:path w="381000" h="88264">
                <a:moveTo>
                  <a:pt x="190500" y="0"/>
                </a:moveTo>
                <a:lnTo>
                  <a:pt x="0" y="87655"/>
                </a:lnTo>
              </a:path>
              <a:path w="381000" h="88264">
                <a:moveTo>
                  <a:pt x="190500" y="0"/>
                </a:moveTo>
                <a:lnTo>
                  <a:pt x="381000" y="876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216895" y="3878579"/>
            <a:ext cx="0" cy="88265"/>
          </a:xfrm>
          <a:custGeom>
            <a:avLst/>
            <a:gdLst/>
            <a:ahLst/>
            <a:cxnLst/>
            <a:rect l="l" t="t" r="r" b="b"/>
            <a:pathLst>
              <a:path h="88264">
                <a:moveTo>
                  <a:pt x="0" y="0"/>
                </a:moveTo>
                <a:lnTo>
                  <a:pt x="0" y="876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454895" y="4304538"/>
            <a:ext cx="0" cy="44450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38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026395" y="4304538"/>
            <a:ext cx="412750" cy="88265"/>
          </a:xfrm>
          <a:custGeom>
            <a:avLst/>
            <a:gdLst/>
            <a:ahLst/>
            <a:cxnLst/>
            <a:rect l="l" t="t" r="r" b="b"/>
            <a:pathLst>
              <a:path w="412750" h="88264">
                <a:moveTo>
                  <a:pt x="190500" y="0"/>
                </a:moveTo>
                <a:lnTo>
                  <a:pt x="0" y="44386"/>
                </a:lnTo>
              </a:path>
              <a:path w="412750" h="88264">
                <a:moveTo>
                  <a:pt x="190500" y="0"/>
                </a:moveTo>
                <a:lnTo>
                  <a:pt x="412750" y="8766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26395" y="4687823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404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354215" y="3533725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q</a:t>
            </a:r>
            <a:endParaRPr sz="16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423904" y="3452621"/>
            <a:ext cx="0" cy="54610"/>
          </a:xfrm>
          <a:custGeom>
            <a:avLst/>
            <a:gdLst/>
            <a:ahLst/>
            <a:cxnLst/>
            <a:rect l="l" t="t" r="r" b="b"/>
            <a:pathLst>
              <a:path h="54610">
                <a:moveTo>
                  <a:pt x="0" y="0"/>
                </a:moveTo>
                <a:lnTo>
                  <a:pt x="0" y="54368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369713" y="3567014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052122" y="3993250"/>
            <a:ext cx="139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61486" y="3993250"/>
            <a:ext cx="878205" cy="10788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756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  <a:p>
            <a:pPr marL="12700" marR="10795">
              <a:lnSpc>
                <a:spcPct val="157000"/>
              </a:lnSpc>
              <a:spcBef>
                <a:spcPts val="340"/>
              </a:spcBef>
              <a:tabLst>
                <a:tab pos="393700" algn="l"/>
                <a:tab pos="802640" algn="l"/>
              </a:tabLst>
            </a:pPr>
            <a:r>
              <a:rPr sz="1600" i="1" spc="-50" dirty="0">
                <a:latin typeface="Arial"/>
                <a:cs typeface="Arial"/>
              </a:rPr>
              <a:t>p</a:t>
            </a:r>
            <a:r>
              <a:rPr sz="1600" i="1" dirty="0">
                <a:latin typeface="Arial"/>
                <a:cs typeface="Arial"/>
              </a:rPr>
              <a:t>	</a:t>
            </a:r>
            <a:r>
              <a:rPr sz="1600" i="1" spc="-50" dirty="0">
                <a:latin typeface="Arial"/>
                <a:cs typeface="Arial"/>
              </a:rPr>
              <a:t>q</a:t>
            </a:r>
            <a:r>
              <a:rPr sz="1600" i="1" dirty="0">
                <a:latin typeface="Arial"/>
                <a:cs typeface="Arial"/>
              </a:rPr>
              <a:t>	</a:t>
            </a:r>
            <a:r>
              <a:rPr sz="1600" i="1" spc="-50" dirty="0">
                <a:latin typeface="Arial"/>
                <a:cs typeface="Arial"/>
              </a:rPr>
              <a:t>f q</a:t>
            </a:r>
            <a:endParaRPr sz="1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823416" y="4845519"/>
            <a:ext cx="184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CC0000"/>
                </a:solidFill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432988" y="4673397"/>
            <a:ext cx="139065" cy="771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080">
              <a:lnSpc>
                <a:spcPct val="1529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c a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106918" y="3864102"/>
            <a:ext cx="600710" cy="116839"/>
            <a:chOff x="8106918" y="3864102"/>
            <a:chExt cx="600710" cy="116839"/>
          </a:xfrm>
        </p:grpSpPr>
        <p:sp>
          <p:nvSpPr>
            <p:cNvPr id="42" name="object 42"/>
            <p:cNvSpPr/>
            <p:nvPr/>
          </p:nvSpPr>
          <p:spPr>
            <a:xfrm>
              <a:off x="8121396" y="3878580"/>
              <a:ext cx="317500" cy="88265"/>
            </a:xfrm>
            <a:custGeom>
              <a:avLst/>
              <a:gdLst/>
              <a:ahLst/>
              <a:cxnLst/>
              <a:rect l="l" t="t" r="r" b="b"/>
              <a:pathLst>
                <a:path w="317500" h="88264">
                  <a:moveTo>
                    <a:pt x="317500" y="0"/>
                  </a:moveTo>
                  <a:lnTo>
                    <a:pt x="0" y="87655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439150" y="3878580"/>
              <a:ext cx="254000" cy="88265"/>
            </a:xfrm>
            <a:custGeom>
              <a:avLst/>
              <a:gdLst/>
              <a:ahLst/>
              <a:cxnLst/>
              <a:rect l="l" t="t" r="r" b="b"/>
              <a:pathLst>
                <a:path w="254000" h="88264">
                  <a:moveTo>
                    <a:pt x="0" y="0"/>
                  </a:moveTo>
                  <a:lnTo>
                    <a:pt x="254000" y="87655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/>
          <p:nvPr/>
        </p:nvSpPr>
        <p:spPr>
          <a:xfrm>
            <a:off x="7930895" y="4304538"/>
            <a:ext cx="381000" cy="88265"/>
          </a:xfrm>
          <a:custGeom>
            <a:avLst/>
            <a:gdLst/>
            <a:ahLst/>
            <a:cxnLst/>
            <a:rect l="l" t="t" r="r" b="b"/>
            <a:pathLst>
              <a:path w="381000" h="88264">
                <a:moveTo>
                  <a:pt x="190500" y="0"/>
                </a:moveTo>
                <a:lnTo>
                  <a:pt x="0" y="87655"/>
                </a:lnTo>
              </a:path>
              <a:path w="381000" h="88264">
                <a:moveTo>
                  <a:pt x="190500" y="0"/>
                </a:moveTo>
                <a:lnTo>
                  <a:pt x="381000" y="876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692895" y="4304538"/>
            <a:ext cx="0" cy="88265"/>
          </a:xfrm>
          <a:custGeom>
            <a:avLst/>
            <a:gdLst/>
            <a:ahLst/>
            <a:cxnLst/>
            <a:rect l="l" t="t" r="r" b="b"/>
            <a:pathLst>
              <a:path h="88264">
                <a:moveTo>
                  <a:pt x="0" y="0"/>
                </a:moveTo>
                <a:lnTo>
                  <a:pt x="0" y="876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30895" y="4730496"/>
            <a:ext cx="0" cy="44450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0"/>
                </a:moveTo>
                <a:lnTo>
                  <a:pt x="0" y="44386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502395" y="4730496"/>
            <a:ext cx="412750" cy="88265"/>
          </a:xfrm>
          <a:custGeom>
            <a:avLst/>
            <a:gdLst/>
            <a:ahLst/>
            <a:cxnLst/>
            <a:rect l="l" t="t" r="r" b="b"/>
            <a:pathLst>
              <a:path w="412750" h="88264">
                <a:moveTo>
                  <a:pt x="190500" y="0"/>
                </a:moveTo>
                <a:lnTo>
                  <a:pt x="0" y="44386"/>
                </a:lnTo>
              </a:path>
              <a:path w="412750" h="88264">
                <a:moveTo>
                  <a:pt x="190500" y="0"/>
                </a:moveTo>
                <a:lnTo>
                  <a:pt x="412750" y="87655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502395" y="5113782"/>
            <a:ext cx="0" cy="34925"/>
          </a:xfrm>
          <a:custGeom>
            <a:avLst/>
            <a:gdLst/>
            <a:ahLst/>
            <a:cxnLst/>
            <a:rect l="l" t="t" r="r" b="b"/>
            <a:pathLst>
              <a:path h="34925">
                <a:moveTo>
                  <a:pt x="0" y="0"/>
                </a:moveTo>
                <a:lnTo>
                  <a:pt x="0" y="34404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13904" y="3505961"/>
            <a:ext cx="825500" cy="34925"/>
          </a:xfrm>
          <a:custGeom>
            <a:avLst/>
            <a:gdLst/>
            <a:ahLst/>
            <a:cxnLst/>
            <a:rect l="l" t="t" r="r" b="b"/>
            <a:pathLst>
              <a:path w="825500" h="34925">
                <a:moveTo>
                  <a:pt x="0" y="0"/>
                </a:moveTo>
                <a:lnTo>
                  <a:pt x="825500" y="34404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7599426" y="3001517"/>
            <a:ext cx="3838575" cy="180340"/>
            <a:chOff x="7599426" y="3001517"/>
            <a:chExt cx="3838575" cy="180340"/>
          </a:xfrm>
        </p:grpSpPr>
        <p:sp>
          <p:nvSpPr>
            <p:cNvPr id="51" name="object 51"/>
            <p:cNvSpPr/>
            <p:nvPr/>
          </p:nvSpPr>
          <p:spPr>
            <a:xfrm>
              <a:off x="7613904" y="3015995"/>
              <a:ext cx="2032000" cy="151765"/>
            </a:xfrm>
            <a:custGeom>
              <a:avLst/>
              <a:gdLst/>
              <a:ahLst/>
              <a:cxnLst/>
              <a:rect l="l" t="t" r="r" b="b"/>
              <a:pathLst>
                <a:path w="2032000" h="151764">
                  <a:moveTo>
                    <a:pt x="2032000" y="0"/>
                  </a:moveTo>
                  <a:lnTo>
                    <a:pt x="0" y="151371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9645396" y="3015995"/>
              <a:ext cx="1778000" cy="98425"/>
            </a:xfrm>
            <a:custGeom>
              <a:avLst/>
              <a:gdLst/>
              <a:ahLst/>
              <a:cxnLst/>
              <a:rect l="l" t="t" r="r" b="b"/>
              <a:pathLst>
                <a:path w="1778000" h="98425">
                  <a:moveTo>
                    <a:pt x="0" y="0"/>
                  </a:moveTo>
                  <a:lnTo>
                    <a:pt x="266700" y="98107"/>
                  </a:lnTo>
                </a:path>
                <a:path w="1778000" h="98425">
                  <a:moveTo>
                    <a:pt x="0" y="0"/>
                  </a:moveTo>
                  <a:lnTo>
                    <a:pt x="1778000" y="98107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8460389" y="2096264"/>
            <a:ext cx="1697355" cy="878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Search</a:t>
            </a:r>
            <a:r>
              <a:rPr sz="2800" spc="-100" dirty="0">
                <a:latin typeface="Calibri"/>
                <a:cs typeface="Calibri"/>
              </a:rPr>
              <a:t> </a:t>
            </a:r>
            <a:r>
              <a:rPr sz="2800" spc="-30" dirty="0">
                <a:latin typeface="Calibri"/>
                <a:cs typeface="Calibri"/>
              </a:rPr>
              <a:t>Tree</a:t>
            </a:r>
            <a:endParaRPr sz="2800">
              <a:latin typeface="Calibri"/>
              <a:cs typeface="Calibri"/>
            </a:endParaRPr>
          </a:p>
          <a:p>
            <a:pPr marL="1120775">
              <a:lnSpc>
                <a:spcPct val="100000"/>
              </a:lnSpc>
              <a:spcBef>
                <a:spcPts val="1555"/>
              </a:spcBef>
            </a:pPr>
            <a:r>
              <a:rPr sz="1500" spc="-50" dirty="0">
                <a:latin typeface="Arial MT"/>
                <a:cs typeface="Arial MT"/>
              </a:rPr>
              <a:t>S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0745" y="415739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554603" y="3109595"/>
            <a:ext cx="346710" cy="334010"/>
            <a:chOff x="3554603" y="3109595"/>
            <a:chExt cx="346710" cy="334010"/>
          </a:xfrm>
        </p:grpSpPr>
        <p:sp>
          <p:nvSpPr>
            <p:cNvPr id="56" name="object 56"/>
            <p:cNvSpPr/>
            <p:nvPr/>
          </p:nvSpPr>
          <p:spPr>
            <a:xfrm>
              <a:off x="3569208" y="312420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158496" y="0"/>
                  </a:moveTo>
                  <a:lnTo>
                    <a:pt x="108396" y="7769"/>
                  </a:lnTo>
                  <a:lnTo>
                    <a:pt x="64887" y="29405"/>
                  </a:lnTo>
                  <a:lnTo>
                    <a:pt x="30578" y="62396"/>
                  </a:lnTo>
                  <a:lnTo>
                    <a:pt x="8079" y="104231"/>
                  </a:lnTo>
                  <a:lnTo>
                    <a:pt x="0" y="152400"/>
                  </a:lnTo>
                  <a:lnTo>
                    <a:pt x="8079" y="200568"/>
                  </a:lnTo>
                  <a:lnTo>
                    <a:pt x="30578" y="242403"/>
                  </a:lnTo>
                  <a:lnTo>
                    <a:pt x="64887" y="275394"/>
                  </a:lnTo>
                  <a:lnTo>
                    <a:pt x="108396" y="297030"/>
                  </a:lnTo>
                  <a:lnTo>
                    <a:pt x="158496" y="304800"/>
                  </a:lnTo>
                  <a:lnTo>
                    <a:pt x="208595" y="297030"/>
                  </a:lnTo>
                  <a:lnTo>
                    <a:pt x="252104" y="275394"/>
                  </a:lnTo>
                  <a:lnTo>
                    <a:pt x="286413" y="242403"/>
                  </a:lnTo>
                  <a:lnTo>
                    <a:pt x="308912" y="200568"/>
                  </a:lnTo>
                  <a:lnTo>
                    <a:pt x="316992" y="152400"/>
                  </a:lnTo>
                  <a:lnTo>
                    <a:pt x="308912" y="104231"/>
                  </a:lnTo>
                  <a:lnTo>
                    <a:pt x="286413" y="62396"/>
                  </a:lnTo>
                  <a:lnTo>
                    <a:pt x="252104" y="29405"/>
                  </a:lnTo>
                  <a:lnTo>
                    <a:pt x="208595" y="7769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569208" y="312420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3626373" y="3120698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586357" y="3871595"/>
            <a:ext cx="347345" cy="335280"/>
            <a:chOff x="1586357" y="3871595"/>
            <a:chExt cx="347345" cy="335280"/>
          </a:xfrm>
        </p:grpSpPr>
        <p:sp>
          <p:nvSpPr>
            <p:cNvPr id="60" name="object 60"/>
            <p:cNvSpPr/>
            <p:nvPr/>
          </p:nvSpPr>
          <p:spPr>
            <a:xfrm>
              <a:off x="1600962" y="3886200"/>
              <a:ext cx="318135" cy="306070"/>
            </a:xfrm>
            <a:custGeom>
              <a:avLst/>
              <a:gdLst/>
              <a:ahLst/>
              <a:cxnLst/>
              <a:rect l="l" t="t" r="r" b="b"/>
              <a:pathLst>
                <a:path w="318135" h="306070">
                  <a:moveTo>
                    <a:pt x="158877" y="0"/>
                  </a:moveTo>
                  <a:lnTo>
                    <a:pt x="108659" y="7788"/>
                  </a:lnTo>
                  <a:lnTo>
                    <a:pt x="65046" y="29477"/>
                  </a:lnTo>
                  <a:lnTo>
                    <a:pt x="30654" y="62550"/>
                  </a:lnTo>
                  <a:lnTo>
                    <a:pt x="8099" y="104490"/>
                  </a:lnTo>
                  <a:lnTo>
                    <a:pt x="0" y="152781"/>
                  </a:lnTo>
                  <a:lnTo>
                    <a:pt x="8099" y="201071"/>
                  </a:lnTo>
                  <a:lnTo>
                    <a:pt x="30654" y="243011"/>
                  </a:lnTo>
                  <a:lnTo>
                    <a:pt x="65046" y="276084"/>
                  </a:lnTo>
                  <a:lnTo>
                    <a:pt x="108659" y="297773"/>
                  </a:lnTo>
                  <a:lnTo>
                    <a:pt x="158877" y="305562"/>
                  </a:lnTo>
                  <a:lnTo>
                    <a:pt x="209094" y="297773"/>
                  </a:lnTo>
                  <a:lnTo>
                    <a:pt x="252707" y="276084"/>
                  </a:lnTo>
                  <a:lnTo>
                    <a:pt x="287099" y="243011"/>
                  </a:lnTo>
                  <a:lnTo>
                    <a:pt x="309654" y="201071"/>
                  </a:lnTo>
                  <a:lnTo>
                    <a:pt x="317754" y="152781"/>
                  </a:lnTo>
                  <a:lnTo>
                    <a:pt x="309654" y="104490"/>
                  </a:lnTo>
                  <a:lnTo>
                    <a:pt x="287099" y="62550"/>
                  </a:lnTo>
                  <a:lnTo>
                    <a:pt x="252707" y="29477"/>
                  </a:lnTo>
                  <a:lnTo>
                    <a:pt x="209094" y="7788"/>
                  </a:lnTo>
                  <a:lnTo>
                    <a:pt x="158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600962" y="3886200"/>
              <a:ext cx="318135" cy="306070"/>
            </a:xfrm>
            <a:custGeom>
              <a:avLst/>
              <a:gdLst/>
              <a:ahLst/>
              <a:cxnLst/>
              <a:rect l="l" t="t" r="r" b="b"/>
              <a:pathLst>
                <a:path w="318135" h="306070">
                  <a:moveTo>
                    <a:pt x="0" y="152781"/>
                  </a:moveTo>
                  <a:lnTo>
                    <a:pt x="8099" y="104490"/>
                  </a:lnTo>
                  <a:lnTo>
                    <a:pt x="30654" y="62550"/>
                  </a:lnTo>
                  <a:lnTo>
                    <a:pt x="65046" y="29477"/>
                  </a:lnTo>
                  <a:lnTo>
                    <a:pt x="108659" y="7788"/>
                  </a:lnTo>
                  <a:lnTo>
                    <a:pt x="158877" y="0"/>
                  </a:lnTo>
                  <a:lnTo>
                    <a:pt x="209094" y="7788"/>
                  </a:lnTo>
                  <a:lnTo>
                    <a:pt x="252707" y="29477"/>
                  </a:lnTo>
                  <a:lnTo>
                    <a:pt x="287099" y="62550"/>
                  </a:lnTo>
                  <a:lnTo>
                    <a:pt x="309654" y="104490"/>
                  </a:lnTo>
                  <a:lnTo>
                    <a:pt x="317754" y="152781"/>
                  </a:lnTo>
                  <a:lnTo>
                    <a:pt x="309654" y="201071"/>
                  </a:lnTo>
                  <a:lnTo>
                    <a:pt x="287099" y="243011"/>
                  </a:lnTo>
                  <a:lnTo>
                    <a:pt x="252707" y="276084"/>
                  </a:lnTo>
                  <a:lnTo>
                    <a:pt x="209094" y="297773"/>
                  </a:lnTo>
                  <a:lnTo>
                    <a:pt x="158877" y="305562"/>
                  </a:lnTo>
                  <a:lnTo>
                    <a:pt x="108659" y="297773"/>
                  </a:lnTo>
                  <a:lnTo>
                    <a:pt x="65046" y="276084"/>
                  </a:lnTo>
                  <a:lnTo>
                    <a:pt x="30654" y="243011"/>
                  </a:lnTo>
                  <a:lnTo>
                    <a:pt x="8099" y="201071"/>
                  </a:lnTo>
                  <a:lnTo>
                    <a:pt x="0" y="152781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1694629" y="3906594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920369" y="3414395"/>
            <a:ext cx="346710" cy="334010"/>
            <a:chOff x="920369" y="3414395"/>
            <a:chExt cx="346710" cy="334010"/>
          </a:xfrm>
        </p:grpSpPr>
        <p:sp>
          <p:nvSpPr>
            <p:cNvPr id="64" name="object 64"/>
            <p:cNvSpPr/>
            <p:nvPr/>
          </p:nvSpPr>
          <p:spPr>
            <a:xfrm>
              <a:off x="934974" y="342900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158496" y="0"/>
                  </a:moveTo>
                  <a:lnTo>
                    <a:pt x="108396" y="7769"/>
                  </a:lnTo>
                  <a:lnTo>
                    <a:pt x="64887" y="29405"/>
                  </a:lnTo>
                  <a:lnTo>
                    <a:pt x="30578" y="62396"/>
                  </a:lnTo>
                  <a:lnTo>
                    <a:pt x="8079" y="104231"/>
                  </a:lnTo>
                  <a:lnTo>
                    <a:pt x="0" y="152400"/>
                  </a:lnTo>
                  <a:lnTo>
                    <a:pt x="8079" y="200568"/>
                  </a:lnTo>
                  <a:lnTo>
                    <a:pt x="30578" y="242403"/>
                  </a:lnTo>
                  <a:lnTo>
                    <a:pt x="64887" y="275394"/>
                  </a:lnTo>
                  <a:lnTo>
                    <a:pt x="108396" y="297030"/>
                  </a:lnTo>
                  <a:lnTo>
                    <a:pt x="158496" y="304800"/>
                  </a:lnTo>
                  <a:lnTo>
                    <a:pt x="208595" y="297030"/>
                  </a:lnTo>
                  <a:lnTo>
                    <a:pt x="252104" y="275394"/>
                  </a:lnTo>
                  <a:lnTo>
                    <a:pt x="286413" y="242403"/>
                  </a:lnTo>
                  <a:lnTo>
                    <a:pt x="308912" y="200568"/>
                  </a:lnTo>
                  <a:lnTo>
                    <a:pt x="316992" y="152400"/>
                  </a:lnTo>
                  <a:lnTo>
                    <a:pt x="308912" y="104231"/>
                  </a:lnTo>
                  <a:lnTo>
                    <a:pt x="286413" y="62396"/>
                  </a:lnTo>
                  <a:lnTo>
                    <a:pt x="252104" y="29405"/>
                  </a:lnTo>
                  <a:lnTo>
                    <a:pt x="208595" y="7769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34974" y="342900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028208" y="344922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237361" y="4481957"/>
            <a:ext cx="347345" cy="334010"/>
            <a:chOff x="1237361" y="4481957"/>
            <a:chExt cx="347345" cy="334010"/>
          </a:xfrm>
        </p:grpSpPr>
        <p:sp>
          <p:nvSpPr>
            <p:cNvPr id="68" name="object 68"/>
            <p:cNvSpPr/>
            <p:nvPr/>
          </p:nvSpPr>
          <p:spPr>
            <a:xfrm>
              <a:off x="1251966" y="4496562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4" h="304800">
                  <a:moveTo>
                    <a:pt x="158877" y="0"/>
                  </a:moveTo>
                  <a:lnTo>
                    <a:pt x="108659" y="7769"/>
                  </a:lnTo>
                  <a:lnTo>
                    <a:pt x="65046" y="29405"/>
                  </a:lnTo>
                  <a:lnTo>
                    <a:pt x="30654" y="62396"/>
                  </a:lnTo>
                  <a:lnTo>
                    <a:pt x="8099" y="104231"/>
                  </a:lnTo>
                  <a:lnTo>
                    <a:pt x="0" y="152400"/>
                  </a:lnTo>
                  <a:lnTo>
                    <a:pt x="8099" y="200568"/>
                  </a:lnTo>
                  <a:lnTo>
                    <a:pt x="30654" y="242403"/>
                  </a:lnTo>
                  <a:lnTo>
                    <a:pt x="65046" y="275394"/>
                  </a:lnTo>
                  <a:lnTo>
                    <a:pt x="108659" y="297030"/>
                  </a:lnTo>
                  <a:lnTo>
                    <a:pt x="158877" y="304800"/>
                  </a:lnTo>
                  <a:lnTo>
                    <a:pt x="209094" y="297030"/>
                  </a:lnTo>
                  <a:lnTo>
                    <a:pt x="252707" y="275394"/>
                  </a:lnTo>
                  <a:lnTo>
                    <a:pt x="287099" y="242403"/>
                  </a:lnTo>
                  <a:lnTo>
                    <a:pt x="309654" y="200568"/>
                  </a:lnTo>
                  <a:lnTo>
                    <a:pt x="317754" y="152400"/>
                  </a:lnTo>
                  <a:lnTo>
                    <a:pt x="309654" y="104231"/>
                  </a:lnTo>
                  <a:lnTo>
                    <a:pt x="287099" y="62396"/>
                  </a:lnTo>
                  <a:lnTo>
                    <a:pt x="252707" y="29405"/>
                  </a:lnTo>
                  <a:lnTo>
                    <a:pt x="209094" y="7769"/>
                  </a:lnTo>
                  <a:lnTo>
                    <a:pt x="1588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51966" y="4496562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4" h="304800">
                  <a:moveTo>
                    <a:pt x="0" y="152400"/>
                  </a:moveTo>
                  <a:lnTo>
                    <a:pt x="8099" y="104231"/>
                  </a:lnTo>
                  <a:lnTo>
                    <a:pt x="30654" y="62396"/>
                  </a:lnTo>
                  <a:lnTo>
                    <a:pt x="65046" y="29405"/>
                  </a:lnTo>
                  <a:lnTo>
                    <a:pt x="108659" y="7769"/>
                  </a:lnTo>
                  <a:lnTo>
                    <a:pt x="158877" y="0"/>
                  </a:lnTo>
                  <a:lnTo>
                    <a:pt x="209094" y="7769"/>
                  </a:lnTo>
                  <a:lnTo>
                    <a:pt x="252707" y="29405"/>
                  </a:lnTo>
                  <a:lnTo>
                    <a:pt x="287099" y="62396"/>
                  </a:lnTo>
                  <a:lnTo>
                    <a:pt x="309654" y="104231"/>
                  </a:lnTo>
                  <a:lnTo>
                    <a:pt x="317754" y="152400"/>
                  </a:lnTo>
                  <a:lnTo>
                    <a:pt x="309654" y="200568"/>
                  </a:lnTo>
                  <a:lnTo>
                    <a:pt x="287099" y="242403"/>
                  </a:lnTo>
                  <a:lnTo>
                    <a:pt x="252707" y="275394"/>
                  </a:lnTo>
                  <a:lnTo>
                    <a:pt x="209094" y="297030"/>
                  </a:lnTo>
                  <a:lnTo>
                    <a:pt x="158877" y="304800"/>
                  </a:lnTo>
                  <a:lnTo>
                    <a:pt x="108659" y="297030"/>
                  </a:lnTo>
                  <a:lnTo>
                    <a:pt x="65046" y="275394"/>
                  </a:lnTo>
                  <a:lnTo>
                    <a:pt x="30654" y="242403"/>
                  </a:lnTo>
                  <a:lnTo>
                    <a:pt x="8099" y="200568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345552" y="4516413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999360" y="4573396"/>
            <a:ext cx="346710" cy="334010"/>
            <a:chOff x="1999360" y="4573396"/>
            <a:chExt cx="346710" cy="334010"/>
          </a:xfrm>
        </p:grpSpPr>
        <p:sp>
          <p:nvSpPr>
            <p:cNvPr id="72" name="object 72"/>
            <p:cNvSpPr/>
            <p:nvPr/>
          </p:nvSpPr>
          <p:spPr>
            <a:xfrm>
              <a:off x="2013965" y="4588001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158496" y="0"/>
                  </a:moveTo>
                  <a:lnTo>
                    <a:pt x="108396" y="7769"/>
                  </a:lnTo>
                  <a:lnTo>
                    <a:pt x="64887" y="29405"/>
                  </a:lnTo>
                  <a:lnTo>
                    <a:pt x="30578" y="62396"/>
                  </a:lnTo>
                  <a:lnTo>
                    <a:pt x="8079" y="104231"/>
                  </a:lnTo>
                  <a:lnTo>
                    <a:pt x="0" y="152400"/>
                  </a:lnTo>
                  <a:lnTo>
                    <a:pt x="8079" y="200568"/>
                  </a:lnTo>
                  <a:lnTo>
                    <a:pt x="30578" y="242403"/>
                  </a:lnTo>
                  <a:lnTo>
                    <a:pt x="64887" y="275394"/>
                  </a:lnTo>
                  <a:lnTo>
                    <a:pt x="108396" y="297030"/>
                  </a:lnTo>
                  <a:lnTo>
                    <a:pt x="158496" y="304800"/>
                  </a:lnTo>
                  <a:lnTo>
                    <a:pt x="208595" y="297030"/>
                  </a:lnTo>
                  <a:lnTo>
                    <a:pt x="252104" y="275394"/>
                  </a:lnTo>
                  <a:lnTo>
                    <a:pt x="286413" y="242403"/>
                  </a:lnTo>
                  <a:lnTo>
                    <a:pt x="308912" y="200568"/>
                  </a:lnTo>
                  <a:lnTo>
                    <a:pt x="316992" y="152400"/>
                  </a:lnTo>
                  <a:lnTo>
                    <a:pt x="308912" y="104231"/>
                  </a:lnTo>
                  <a:lnTo>
                    <a:pt x="286413" y="62396"/>
                  </a:lnTo>
                  <a:lnTo>
                    <a:pt x="252104" y="29405"/>
                  </a:lnTo>
                  <a:lnTo>
                    <a:pt x="208595" y="7769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013965" y="4588001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2107175" y="4607886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348357" y="3383915"/>
            <a:ext cx="346710" cy="334010"/>
            <a:chOff x="2348357" y="3383915"/>
            <a:chExt cx="346710" cy="334010"/>
          </a:xfrm>
        </p:grpSpPr>
        <p:sp>
          <p:nvSpPr>
            <p:cNvPr id="76" name="object 76"/>
            <p:cNvSpPr/>
            <p:nvPr/>
          </p:nvSpPr>
          <p:spPr>
            <a:xfrm>
              <a:off x="2362962" y="339852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158496" y="0"/>
                  </a:moveTo>
                  <a:lnTo>
                    <a:pt x="108396" y="7769"/>
                  </a:lnTo>
                  <a:lnTo>
                    <a:pt x="64887" y="29405"/>
                  </a:lnTo>
                  <a:lnTo>
                    <a:pt x="30578" y="62396"/>
                  </a:lnTo>
                  <a:lnTo>
                    <a:pt x="8079" y="104231"/>
                  </a:lnTo>
                  <a:lnTo>
                    <a:pt x="0" y="152400"/>
                  </a:lnTo>
                  <a:lnTo>
                    <a:pt x="8079" y="200568"/>
                  </a:lnTo>
                  <a:lnTo>
                    <a:pt x="30578" y="242403"/>
                  </a:lnTo>
                  <a:lnTo>
                    <a:pt x="64887" y="275394"/>
                  </a:lnTo>
                  <a:lnTo>
                    <a:pt x="108396" y="297030"/>
                  </a:lnTo>
                  <a:lnTo>
                    <a:pt x="158496" y="304800"/>
                  </a:lnTo>
                  <a:lnTo>
                    <a:pt x="208595" y="297030"/>
                  </a:lnTo>
                  <a:lnTo>
                    <a:pt x="252104" y="275394"/>
                  </a:lnTo>
                  <a:lnTo>
                    <a:pt x="286413" y="242403"/>
                  </a:lnTo>
                  <a:lnTo>
                    <a:pt x="308912" y="200568"/>
                  </a:lnTo>
                  <a:lnTo>
                    <a:pt x="316992" y="152400"/>
                  </a:lnTo>
                  <a:lnTo>
                    <a:pt x="308912" y="104231"/>
                  </a:lnTo>
                  <a:lnTo>
                    <a:pt x="286413" y="62396"/>
                  </a:lnTo>
                  <a:lnTo>
                    <a:pt x="252104" y="29405"/>
                  </a:lnTo>
                  <a:lnTo>
                    <a:pt x="208595" y="7769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362962" y="339852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2461618" y="3418739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792602" y="3749675"/>
            <a:ext cx="346710" cy="334010"/>
            <a:chOff x="2792602" y="3749675"/>
            <a:chExt cx="346710" cy="334010"/>
          </a:xfrm>
        </p:grpSpPr>
        <p:sp>
          <p:nvSpPr>
            <p:cNvPr id="80" name="object 80"/>
            <p:cNvSpPr/>
            <p:nvPr/>
          </p:nvSpPr>
          <p:spPr>
            <a:xfrm>
              <a:off x="2807207" y="3764279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158496" y="0"/>
                  </a:moveTo>
                  <a:lnTo>
                    <a:pt x="108396" y="7769"/>
                  </a:lnTo>
                  <a:lnTo>
                    <a:pt x="64887" y="29405"/>
                  </a:lnTo>
                  <a:lnTo>
                    <a:pt x="30578" y="62396"/>
                  </a:lnTo>
                  <a:lnTo>
                    <a:pt x="8079" y="104231"/>
                  </a:lnTo>
                  <a:lnTo>
                    <a:pt x="0" y="152400"/>
                  </a:lnTo>
                  <a:lnTo>
                    <a:pt x="8079" y="200568"/>
                  </a:lnTo>
                  <a:lnTo>
                    <a:pt x="30578" y="242403"/>
                  </a:lnTo>
                  <a:lnTo>
                    <a:pt x="64887" y="275394"/>
                  </a:lnTo>
                  <a:lnTo>
                    <a:pt x="108396" y="297030"/>
                  </a:lnTo>
                  <a:lnTo>
                    <a:pt x="158496" y="304800"/>
                  </a:lnTo>
                  <a:lnTo>
                    <a:pt x="208595" y="297030"/>
                  </a:lnTo>
                  <a:lnTo>
                    <a:pt x="252104" y="275394"/>
                  </a:lnTo>
                  <a:lnTo>
                    <a:pt x="286413" y="242403"/>
                  </a:lnTo>
                  <a:lnTo>
                    <a:pt x="308912" y="200568"/>
                  </a:lnTo>
                  <a:lnTo>
                    <a:pt x="316992" y="152400"/>
                  </a:lnTo>
                  <a:lnTo>
                    <a:pt x="308912" y="104231"/>
                  </a:lnTo>
                  <a:lnTo>
                    <a:pt x="286413" y="62396"/>
                  </a:lnTo>
                  <a:lnTo>
                    <a:pt x="252104" y="29405"/>
                  </a:lnTo>
                  <a:lnTo>
                    <a:pt x="208595" y="7769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807207" y="3764279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 txBox="1"/>
          <p:nvPr/>
        </p:nvSpPr>
        <p:spPr>
          <a:xfrm>
            <a:off x="2900532" y="378463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2538857" y="4177157"/>
            <a:ext cx="346710" cy="334010"/>
            <a:chOff x="2538857" y="4177157"/>
            <a:chExt cx="346710" cy="334010"/>
          </a:xfrm>
        </p:grpSpPr>
        <p:sp>
          <p:nvSpPr>
            <p:cNvPr id="84" name="object 84"/>
            <p:cNvSpPr/>
            <p:nvPr/>
          </p:nvSpPr>
          <p:spPr>
            <a:xfrm>
              <a:off x="2553462" y="4191762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158496" y="0"/>
                  </a:moveTo>
                  <a:lnTo>
                    <a:pt x="108396" y="7769"/>
                  </a:lnTo>
                  <a:lnTo>
                    <a:pt x="64887" y="29405"/>
                  </a:lnTo>
                  <a:lnTo>
                    <a:pt x="30578" y="62396"/>
                  </a:lnTo>
                  <a:lnTo>
                    <a:pt x="8079" y="104231"/>
                  </a:lnTo>
                  <a:lnTo>
                    <a:pt x="0" y="152400"/>
                  </a:lnTo>
                  <a:lnTo>
                    <a:pt x="8079" y="200568"/>
                  </a:lnTo>
                  <a:lnTo>
                    <a:pt x="30578" y="242403"/>
                  </a:lnTo>
                  <a:lnTo>
                    <a:pt x="64887" y="275394"/>
                  </a:lnTo>
                  <a:lnTo>
                    <a:pt x="108396" y="297030"/>
                  </a:lnTo>
                  <a:lnTo>
                    <a:pt x="158496" y="304800"/>
                  </a:lnTo>
                  <a:lnTo>
                    <a:pt x="208595" y="297030"/>
                  </a:lnTo>
                  <a:lnTo>
                    <a:pt x="252104" y="275394"/>
                  </a:lnTo>
                  <a:lnTo>
                    <a:pt x="286413" y="242403"/>
                  </a:lnTo>
                  <a:lnTo>
                    <a:pt x="308912" y="200568"/>
                  </a:lnTo>
                  <a:lnTo>
                    <a:pt x="316992" y="152400"/>
                  </a:lnTo>
                  <a:lnTo>
                    <a:pt x="308912" y="104231"/>
                  </a:lnTo>
                  <a:lnTo>
                    <a:pt x="286413" y="62396"/>
                  </a:lnTo>
                  <a:lnTo>
                    <a:pt x="252104" y="29405"/>
                  </a:lnTo>
                  <a:lnTo>
                    <a:pt x="208595" y="7769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553462" y="4191762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646658" y="4211502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1491869" y="3140075"/>
            <a:ext cx="346710" cy="334010"/>
            <a:chOff x="1491869" y="3140075"/>
            <a:chExt cx="346710" cy="334010"/>
          </a:xfrm>
        </p:grpSpPr>
        <p:sp>
          <p:nvSpPr>
            <p:cNvPr id="88" name="object 88"/>
            <p:cNvSpPr/>
            <p:nvPr/>
          </p:nvSpPr>
          <p:spPr>
            <a:xfrm>
              <a:off x="1506474" y="3154679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158496" y="0"/>
                  </a:moveTo>
                  <a:lnTo>
                    <a:pt x="108396" y="7769"/>
                  </a:lnTo>
                  <a:lnTo>
                    <a:pt x="64887" y="29405"/>
                  </a:lnTo>
                  <a:lnTo>
                    <a:pt x="30578" y="62396"/>
                  </a:lnTo>
                  <a:lnTo>
                    <a:pt x="8079" y="104231"/>
                  </a:lnTo>
                  <a:lnTo>
                    <a:pt x="0" y="152400"/>
                  </a:lnTo>
                  <a:lnTo>
                    <a:pt x="8079" y="200568"/>
                  </a:lnTo>
                  <a:lnTo>
                    <a:pt x="30578" y="242403"/>
                  </a:lnTo>
                  <a:lnTo>
                    <a:pt x="64887" y="275394"/>
                  </a:lnTo>
                  <a:lnTo>
                    <a:pt x="108396" y="297030"/>
                  </a:lnTo>
                  <a:lnTo>
                    <a:pt x="158496" y="304800"/>
                  </a:lnTo>
                  <a:lnTo>
                    <a:pt x="208595" y="297030"/>
                  </a:lnTo>
                  <a:lnTo>
                    <a:pt x="252104" y="275394"/>
                  </a:lnTo>
                  <a:lnTo>
                    <a:pt x="286413" y="242403"/>
                  </a:lnTo>
                  <a:lnTo>
                    <a:pt x="308912" y="200568"/>
                  </a:lnTo>
                  <a:lnTo>
                    <a:pt x="316992" y="152400"/>
                  </a:lnTo>
                  <a:lnTo>
                    <a:pt x="308912" y="104231"/>
                  </a:lnTo>
                  <a:lnTo>
                    <a:pt x="286413" y="62396"/>
                  </a:lnTo>
                  <a:lnTo>
                    <a:pt x="252104" y="29405"/>
                  </a:lnTo>
                  <a:lnTo>
                    <a:pt x="208595" y="7769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506474" y="3154679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1599425" y="317481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3459353" y="3932554"/>
            <a:ext cx="346710" cy="335280"/>
            <a:chOff x="3459353" y="3932554"/>
            <a:chExt cx="346710" cy="335280"/>
          </a:xfrm>
        </p:grpSpPr>
        <p:sp>
          <p:nvSpPr>
            <p:cNvPr id="92" name="object 92"/>
            <p:cNvSpPr/>
            <p:nvPr/>
          </p:nvSpPr>
          <p:spPr>
            <a:xfrm>
              <a:off x="3473958" y="3947159"/>
              <a:ext cx="317500" cy="306070"/>
            </a:xfrm>
            <a:custGeom>
              <a:avLst/>
              <a:gdLst/>
              <a:ahLst/>
              <a:cxnLst/>
              <a:rect l="l" t="t" r="r" b="b"/>
              <a:pathLst>
                <a:path w="317500" h="306070">
                  <a:moveTo>
                    <a:pt x="158496" y="0"/>
                  </a:moveTo>
                  <a:lnTo>
                    <a:pt x="108396" y="7788"/>
                  </a:lnTo>
                  <a:lnTo>
                    <a:pt x="64887" y="29477"/>
                  </a:lnTo>
                  <a:lnTo>
                    <a:pt x="30578" y="62550"/>
                  </a:lnTo>
                  <a:lnTo>
                    <a:pt x="8079" y="104490"/>
                  </a:lnTo>
                  <a:lnTo>
                    <a:pt x="0" y="152781"/>
                  </a:lnTo>
                  <a:lnTo>
                    <a:pt x="8079" y="201071"/>
                  </a:lnTo>
                  <a:lnTo>
                    <a:pt x="30578" y="243011"/>
                  </a:lnTo>
                  <a:lnTo>
                    <a:pt x="64887" y="276084"/>
                  </a:lnTo>
                  <a:lnTo>
                    <a:pt x="108396" y="297773"/>
                  </a:lnTo>
                  <a:lnTo>
                    <a:pt x="158496" y="305562"/>
                  </a:lnTo>
                  <a:lnTo>
                    <a:pt x="208595" y="297773"/>
                  </a:lnTo>
                  <a:lnTo>
                    <a:pt x="252104" y="276084"/>
                  </a:lnTo>
                  <a:lnTo>
                    <a:pt x="286413" y="243011"/>
                  </a:lnTo>
                  <a:lnTo>
                    <a:pt x="308912" y="201071"/>
                  </a:lnTo>
                  <a:lnTo>
                    <a:pt x="316992" y="152781"/>
                  </a:lnTo>
                  <a:lnTo>
                    <a:pt x="308912" y="104490"/>
                  </a:lnTo>
                  <a:lnTo>
                    <a:pt x="286413" y="62550"/>
                  </a:lnTo>
                  <a:lnTo>
                    <a:pt x="252104" y="29477"/>
                  </a:lnTo>
                  <a:lnTo>
                    <a:pt x="208595" y="7788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473958" y="3947159"/>
              <a:ext cx="317500" cy="306070"/>
            </a:xfrm>
            <a:custGeom>
              <a:avLst/>
              <a:gdLst/>
              <a:ahLst/>
              <a:cxnLst/>
              <a:rect l="l" t="t" r="r" b="b"/>
              <a:pathLst>
                <a:path w="317500" h="306070">
                  <a:moveTo>
                    <a:pt x="0" y="152781"/>
                  </a:moveTo>
                  <a:lnTo>
                    <a:pt x="8079" y="104490"/>
                  </a:lnTo>
                  <a:lnTo>
                    <a:pt x="30578" y="62550"/>
                  </a:lnTo>
                  <a:lnTo>
                    <a:pt x="64887" y="29477"/>
                  </a:lnTo>
                  <a:lnTo>
                    <a:pt x="108396" y="7788"/>
                  </a:lnTo>
                  <a:lnTo>
                    <a:pt x="158496" y="0"/>
                  </a:lnTo>
                  <a:lnTo>
                    <a:pt x="208595" y="7788"/>
                  </a:lnTo>
                  <a:lnTo>
                    <a:pt x="252104" y="29477"/>
                  </a:lnTo>
                  <a:lnTo>
                    <a:pt x="286413" y="62550"/>
                  </a:lnTo>
                  <a:lnTo>
                    <a:pt x="308912" y="104490"/>
                  </a:lnTo>
                  <a:lnTo>
                    <a:pt x="316992" y="152781"/>
                  </a:lnTo>
                  <a:lnTo>
                    <a:pt x="308912" y="201071"/>
                  </a:lnTo>
                  <a:lnTo>
                    <a:pt x="286413" y="243011"/>
                  </a:lnTo>
                  <a:lnTo>
                    <a:pt x="252104" y="276084"/>
                  </a:lnTo>
                  <a:lnTo>
                    <a:pt x="208595" y="297773"/>
                  </a:lnTo>
                  <a:lnTo>
                    <a:pt x="158496" y="305562"/>
                  </a:lnTo>
                  <a:lnTo>
                    <a:pt x="108396" y="297773"/>
                  </a:lnTo>
                  <a:lnTo>
                    <a:pt x="64887" y="276084"/>
                  </a:lnTo>
                  <a:lnTo>
                    <a:pt x="30578" y="243011"/>
                  </a:lnTo>
                  <a:lnTo>
                    <a:pt x="8079" y="201071"/>
                  </a:lnTo>
                  <a:lnTo>
                    <a:pt x="0" y="152781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3593622" y="3967576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3332098" y="4481957"/>
            <a:ext cx="346710" cy="334010"/>
            <a:chOff x="3332098" y="4481957"/>
            <a:chExt cx="346710" cy="334010"/>
          </a:xfrm>
        </p:grpSpPr>
        <p:sp>
          <p:nvSpPr>
            <p:cNvPr id="96" name="object 96"/>
            <p:cNvSpPr/>
            <p:nvPr/>
          </p:nvSpPr>
          <p:spPr>
            <a:xfrm>
              <a:off x="3346703" y="4496562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158496" y="0"/>
                  </a:moveTo>
                  <a:lnTo>
                    <a:pt x="108396" y="7769"/>
                  </a:lnTo>
                  <a:lnTo>
                    <a:pt x="64887" y="29405"/>
                  </a:lnTo>
                  <a:lnTo>
                    <a:pt x="30578" y="62396"/>
                  </a:lnTo>
                  <a:lnTo>
                    <a:pt x="8079" y="104231"/>
                  </a:lnTo>
                  <a:lnTo>
                    <a:pt x="0" y="152400"/>
                  </a:lnTo>
                  <a:lnTo>
                    <a:pt x="8079" y="200568"/>
                  </a:lnTo>
                  <a:lnTo>
                    <a:pt x="30578" y="242403"/>
                  </a:lnTo>
                  <a:lnTo>
                    <a:pt x="64887" y="275394"/>
                  </a:lnTo>
                  <a:lnTo>
                    <a:pt x="108396" y="297030"/>
                  </a:lnTo>
                  <a:lnTo>
                    <a:pt x="158496" y="304800"/>
                  </a:lnTo>
                  <a:lnTo>
                    <a:pt x="208595" y="297030"/>
                  </a:lnTo>
                  <a:lnTo>
                    <a:pt x="252104" y="275394"/>
                  </a:lnTo>
                  <a:lnTo>
                    <a:pt x="286413" y="242403"/>
                  </a:lnTo>
                  <a:lnTo>
                    <a:pt x="308912" y="200568"/>
                  </a:lnTo>
                  <a:lnTo>
                    <a:pt x="316992" y="152400"/>
                  </a:lnTo>
                  <a:lnTo>
                    <a:pt x="308912" y="104231"/>
                  </a:lnTo>
                  <a:lnTo>
                    <a:pt x="286413" y="62396"/>
                  </a:lnTo>
                  <a:lnTo>
                    <a:pt x="252104" y="29405"/>
                  </a:lnTo>
                  <a:lnTo>
                    <a:pt x="208595" y="7769"/>
                  </a:lnTo>
                  <a:lnTo>
                    <a:pt x="1584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346703" y="4496562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 txBox="1"/>
          <p:nvPr/>
        </p:nvSpPr>
        <p:spPr>
          <a:xfrm>
            <a:off x="3461382" y="4516413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937260" y="3303301"/>
            <a:ext cx="2817495" cy="1483995"/>
            <a:chOff x="937260" y="3303301"/>
            <a:chExt cx="2817495" cy="1483995"/>
          </a:xfrm>
        </p:grpSpPr>
        <p:sp>
          <p:nvSpPr>
            <p:cNvPr id="100" name="object 100"/>
            <p:cNvSpPr/>
            <p:nvPr/>
          </p:nvSpPr>
          <p:spPr>
            <a:xfrm>
              <a:off x="951738" y="4421124"/>
              <a:ext cx="242570" cy="184150"/>
            </a:xfrm>
            <a:custGeom>
              <a:avLst/>
              <a:gdLst/>
              <a:ahLst/>
              <a:cxnLst/>
              <a:rect l="l" t="t" r="r" b="b"/>
              <a:pathLst>
                <a:path w="242569" h="184150">
                  <a:moveTo>
                    <a:pt x="0" y="0"/>
                  </a:moveTo>
                  <a:lnTo>
                    <a:pt x="242455" y="183692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56421" y="4561455"/>
              <a:ext cx="95885" cy="87630"/>
            </a:xfrm>
            <a:custGeom>
              <a:avLst/>
              <a:gdLst/>
              <a:ahLst/>
              <a:cxnLst/>
              <a:rect l="l" t="t" r="r" b="b"/>
              <a:pathLst>
                <a:path w="95884" h="87629">
                  <a:moveTo>
                    <a:pt x="52463" y="0"/>
                  </a:moveTo>
                  <a:lnTo>
                    <a:pt x="0" y="69240"/>
                  </a:lnTo>
                  <a:lnTo>
                    <a:pt x="95465" y="87083"/>
                  </a:lnTo>
                  <a:lnTo>
                    <a:pt x="524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523238" y="4742834"/>
              <a:ext cx="418465" cy="14604"/>
            </a:xfrm>
            <a:custGeom>
              <a:avLst/>
              <a:gdLst/>
              <a:ahLst/>
              <a:cxnLst/>
              <a:rect l="l" t="t" r="r" b="b"/>
              <a:pathLst>
                <a:path w="418464" h="14604">
                  <a:moveTo>
                    <a:pt x="0" y="14084"/>
                  </a:moveTo>
                  <a:lnTo>
                    <a:pt x="418211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925520" y="4699920"/>
              <a:ext cx="88900" cy="86995"/>
            </a:xfrm>
            <a:custGeom>
              <a:avLst/>
              <a:gdLst/>
              <a:ahLst/>
              <a:cxnLst/>
              <a:rect l="l" t="t" r="r" b="b"/>
              <a:pathLst>
                <a:path w="88900" h="86995">
                  <a:moveTo>
                    <a:pt x="0" y="0"/>
                  </a:moveTo>
                  <a:lnTo>
                    <a:pt x="2920" y="86817"/>
                  </a:lnTo>
                  <a:lnTo>
                    <a:pt x="88277" y="404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348044" y="4451604"/>
              <a:ext cx="252095" cy="144780"/>
            </a:xfrm>
            <a:custGeom>
              <a:avLst/>
              <a:gdLst/>
              <a:ahLst/>
              <a:cxnLst/>
              <a:rect l="l" t="t" r="r" b="b"/>
              <a:pathLst>
                <a:path w="252094" h="144779">
                  <a:moveTo>
                    <a:pt x="251891" y="0"/>
                  </a:moveTo>
                  <a:lnTo>
                    <a:pt x="0" y="144399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285236" y="4551121"/>
              <a:ext cx="97155" cy="81280"/>
            </a:xfrm>
            <a:custGeom>
              <a:avLst/>
              <a:gdLst/>
              <a:ahLst/>
              <a:cxnLst/>
              <a:rect l="l" t="t" r="r" b="b"/>
              <a:pathLst>
                <a:path w="97155" h="81279">
                  <a:moveTo>
                    <a:pt x="53759" y="0"/>
                  </a:moveTo>
                  <a:lnTo>
                    <a:pt x="0" y="80886"/>
                  </a:lnTo>
                  <a:lnTo>
                    <a:pt x="96964" y="75361"/>
                  </a:lnTo>
                  <a:lnTo>
                    <a:pt x="5375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1638866" y="4344162"/>
              <a:ext cx="915035" cy="283845"/>
            </a:xfrm>
            <a:custGeom>
              <a:avLst/>
              <a:gdLst/>
              <a:ahLst/>
              <a:cxnLst/>
              <a:rect l="l" t="t" r="r" b="b"/>
              <a:pathLst>
                <a:path w="915035" h="283845">
                  <a:moveTo>
                    <a:pt x="914615" y="0"/>
                  </a:moveTo>
                  <a:lnTo>
                    <a:pt x="0" y="283476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569716" y="4581864"/>
              <a:ext cx="95885" cy="83185"/>
            </a:xfrm>
            <a:custGeom>
              <a:avLst/>
              <a:gdLst/>
              <a:ahLst/>
              <a:cxnLst/>
              <a:rect l="l" t="t" r="r" b="b"/>
              <a:pathLst>
                <a:path w="95885" h="83185">
                  <a:moveTo>
                    <a:pt x="70116" y="0"/>
                  </a:moveTo>
                  <a:lnTo>
                    <a:pt x="0" y="67208"/>
                  </a:lnTo>
                  <a:lnTo>
                    <a:pt x="95834" y="82969"/>
                  </a:lnTo>
                  <a:lnTo>
                    <a:pt x="7011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871626" y="4069080"/>
              <a:ext cx="94615" cy="111760"/>
            </a:xfrm>
            <a:custGeom>
              <a:avLst/>
              <a:gdLst/>
              <a:ahLst/>
              <a:cxnLst/>
              <a:rect l="l" t="t" r="r" b="b"/>
              <a:pathLst>
                <a:path w="94614" h="111760">
                  <a:moveTo>
                    <a:pt x="94589" y="0"/>
                  </a:moveTo>
                  <a:lnTo>
                    <a:pt x="0" y="111277"/>
                  </a:lnTo>
                </a:path>
              </a:pathLst>
            </a:custGeom>
            <a:ln w="2895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824736" y="4141191"/>
              <a:ext cx="89535" cy="94615"/>
            </a:xfrm>
            <a:custGeom>
              <a:avLst/>
              <a:gdLst/>
              <a:ahLst/>
              <a:cxnLst/>
              <a:rect l="l" t="t" r="r" b="b"/>
              <a:pathLst>
                <a:path w="89535" h="94614">
                  <a:moveTo>
                    <a:pt x="23164" y="0"/>
                  </a:moveTo>
                  <a:lnTo>
                    <a:pt x="0" y="94322"/>
                  </a:lnTo>
                  <a:lnTo>
                    <a:pt x="89357" y="56261"/>
                  </a:lnTo>
                  <a:lnTo>
                    <a:pt x="231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078480" y="4024884"/>
              <a:ext cx="277495" cy="454025"/>
            </a:xfrm>
            <a:custGeom>
              <a:avLst/>
              <a:gdLst/>
              <a:ahLst/>
              <a:cxnLst/>
              <a:rect l="l" t="t" r="r" b="b"/>
              <a:pathLst>
                <a:path w="277495" h="454025">
                  <a:moveTo>
                    <a:pt x="0" y="0"/>
                  </a:moveTo>
                  <a:lnTo>
                    <a:pt x="276999" y="454012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3310862" y="4443910"/>
              <a:ext cx="82550" cy="97155"/>
            </a:xfrm>
            <a:custGeom>
              <a:avLst/>
              <a:gdLst/>
              <a:ahLst/>
              <a:cxnLst/>
              <a:rect l="l" t="t" r="r" b="b"/>
              <a:pathLst>
                <a:path w="82550" h="97154">
                  <a:moveTo>
                    <a:pt x="74155" y="0"/>
                  </a:moveTo>
                  <a:lnTo>
                    <a:pt x="0" y="45237"/>
                  </a:lnTo>
                  <a:lnTo>
                    <a:pt x="82321" y="96774"/>
                  </a:lnTo>
                  <a:lnTo>
                    <a:pt x="7415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505200" y="4316932"/>
              <a:ext cx="93980" cy="180340"/>
            </a:xfrm>
            <a:custGeom>
              <a:avLst/>
              <a:gdLst/>
              <a:ahLst/>
              <a:cxnLst/>
              <a:rect l="l" t="t" r="r" b="b"/>
              <a:pathLst>
                <a:path w="93979" h="180339">
                  <a:moveTo>
                    <a:pt x="0" y="179717"/>
                  </a:moveTo>
                  <a:lnTo>
                    <a:pt x="93522" y="0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553506" y="4252725"/>
              <a:ext cx="78740" cy="97155"/>
            </a:xfrm>
            <a:custGeom>
              <a:avLst/>
              <a:gdLst/>
              <a:ahLst/>
              <a:cxnLst/>
              <a:rect l="l" t="t" r="r" b="b"/>
              <a:pathLst>
                <a:path w="78739" h="97154">
                  <a:moveTo>
                    <a:pt x="78625" y="0"/>
                  </a:moveTo>
                  <a:lnTo>
                    <a:pt x="0" y="57010"/>
                  </a:lnTo>
                  <a:lnTo>
                    <a:pt x="77063" y="97104"/>
                  </a:lnTo>
                  <a:lnTo>
                    <a:pt x="7862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632454" y="3500203"/>
              <a:ext cx="82550" cy="447675"/>
            </a:xfrm>
            <a:custGeom>
              <a:avLst/>
              <a:gdLst/>
              <a:ahLst/>
              <a:cxnLst/>
              <a:rect l="l" t="t" r="r" b="b"/>
              <a:pathLst>
                <a:path w="82550" h="447675">
                  <a:moveTo>
                    <a:pt x="0" y="447141"/>
                  </a:moveTo>
                  <a:lnTo>
                    <a:pt x="82130" y="0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669242" y="3429002"/>
              <a:ext cx="85725" cy="93345"/>
            </a:xfrm>
            <a:custGeom>
              <a:avLst/>
              <a:gdLst/>
              <a:ahLst/>
              <a:cxnLst/>
              <a:rect l="l" t="t" r="r" b="b"/>
              <a:pathLst>
                <a:path w="85725" h="93345">
                  <a:moveTo>
                    <a:pt x="58420" y="0"/>
                  </a:moveTo>
                  <a:lnTo>
                    <a:pt x="0" y="77597"/>
                  </a:lnTo>
                  <a:lnTo>
                    <a:pt x="85445" y="93281"/>
                  </a:lnTo>
                  <a:lnTo>
                    <a:pt x="5842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51738" y="4056579"/>
              <a:ext cx="579120" cy="148590"/>
            </a:xfrm>
            <a:custGeom>
              <a:avLst/>
              <a:gdLst/>
              <a:ahLst/>
              <a:cxnLst/>
              <a:rect l="l" t="t" r="r" b="b"/>
              <a:pathLst>
                <a:path w="579119" h="148589">
                  <a:moveTo>
                    <a:pt x="0" y="148450"/>
                  </a:moveTo>
                  <a:lnTo>
                    <a:pt x="579107" y="0"/>
                  </a:lnTo>
                </a:path>
              </a:pathLst>
            </a:custGeom>
            <a:ln w="28956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506033" y="4018097"/>
              <a:ext cx="95250" cy="84455"/>
            </a:xfrm>
            <a:custGeom>
              <a:avLst/>
              <a:gdLst/>
              <a:ahLst/>
              <a:cxnLst/>
              <a:rect l="l" t="t" r="r" b="b"/>
              <a:pathLst>
                <a:path w="95250" h="84454">
                  <a:moveTo>
                    <a:pt x="0" y="0"/>
                  </a:moveTo>
                  <a:lnTo>
                    <a:pt x="21577" y="84150"/>
                  </a:lnTo>
                  <a:lnTo>
                    <a:pt x="94932" y="204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269763" y="3724323"/>
              <a:ext cx="378460" cy="207010"/>
            </a:xfrm>
            <a:custGeom>
              <a:avLst/>
              <a:gdLst/>
              <a:ahLst/>
              <a:cxnLst/>
              <a:rect l="l" t="t" r="r" b="b"/>
              <a:pathLst>
                <a:path w="378460" h="207010">
                  <a:moveTo>
                    <a:pt x="378117" y="206667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206251" y="3689600"/>
              <a:ext cx="97155" cy="80010"/>
            </a:xfrm>
            <a:custGeom>
              <a:avLst/>
              <a:gdLst/>
              <a:ahLst/>
              <a:cxnLst/>
              <a:rect l="l" t="t" r="r" b="b"/>
              <a:pathLst>
                <a:path w="97155" h="80010">
                  <a:moveTo>
                    <a:pt x="0" y="0"/>
                  </a:moveTo>
                  <a:lnTo>
                    <a:pt x="55384" y="79781"/>
                  </a:lnTo>
                  <a:lnTo>
                    <a:pt x="97053" y="35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220724" y="3343525"/>
              <a:ext cx="223520" cy="130175"/>
            </a:xfrm>
            <a:custGeom>
              <a:avLst/>
              <a:gdLst/>
              <a:ahLst/>
              <a:cxnLst/>
              <a:rect l="l" t="t" r="r" b="b"/>
              <a:pathLst>
                <a:path w="223519" h="130175">
                  <a:moveTo>
                    <a:pt x="0" y="129984"/>
                  </a:moveTo>
                  <a:lnTo>
                    <a:pt x="22306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409410" y="3307078"/>
              <a:ext cx="97155" cy="81280"/>
            </a:xfrm>
            <a:custGeom>
              <a:avLst/>
              <a:gdLst/>
              <a:ahLst/>
              <a:cxnLst/>
              <a:rect l="l" t="t" r="r" b="b"/>
              <a:pathLst>
                <a:path w="97155" h="81279">
                  <a:moveTo>
                    <a:pt x="96926" y="0"/>
                  </a:moveTo>
                  <a:lnTo>
                    <a:pt x="0" y="6210"/>
                  </a:lnTo>
                  <a:lnTo>
                    <a:pt x="43738" y="81267"/>
                  </a:lnTo>
                  <a:lnTo>
                    <a:pt x="969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1889429" y="3336898"/>
              <a:ext cx="473709" cy="214629"/>
            </a:xfrm>
            <a:custGeom>
              <a:avLst/>
              <a:gdLst/>
              <a:ahLst/>
              <a:cxnLst/>
              <a:rect l="l" t="t" r="r" b="b"/>
              <a:pathLst>
                <a:path w="473710" h="214629">
                  <a:moveTo>
                    <a:pt x="473519" y="214109"/>
                  </a:move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823468" y="3303301"/>
              <a:ext cx="97155" cy="79375"/>
            </a:xfrm>
            <a:custGeom>
              <a:avLst/>
              <a:gdLst/>
              <a:ahLst/>
              <a:cxnLst/>
              <a:rect l="l" t="t" r="r" b="b"/>
              <a:pathLst>
                <a:path w="97155" h="79375">
                  <a:moveTo>
                    <a:pt x="97040" y="0"/>
                  </a:moveTo>
                  <a:lnTo>
                    <a:pt x="0" y="3771"/>
                  </a:lnTo>
                  <a:lnTo>
                    <a:pt x="61252" y="79146"/>
                  </a:lnTo>
                  <a:lnTo>
                    <a:pt x="970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872234" y="3691835"/>
              <a:ext cx="472440" cy="239395"/>
            </a:xfrm>
            <a:custGeom>
              <a:avLst/>
              <a:gdLst/>
              <a:ahLst/>
              <a:cxnLst/>
              <a:rect l="l" t="t" r="r" b="b"/>
              <a:pathLst>
                <a:path w="472439" h="239395">
                  <a:moveTo>
                    <a:pt x="0" y="239166"/>
                  </a:moveTo>
                  <a:lnTo>
                    <a:pt x="472262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2311947" y="3659119"/>
              <a:ext cx="97155" cy="78105"/>
            </a:xfrm>
            <a:custGeom>
              <a:avLst/>
              <a:gdLst/>
              <a:ahLst/>
              <a:cxnLst/>
              <a:rect l="l" t="t" r="r" b="b"/>
              <a:pathLst>
                <a:path w="97155" h="78104">
                  <a:moveTo>
                    <a:pt x="97129" y="0"/>
                  </a:moveTo>
                  <a:lnTo>
                    <a:pt x="0" y="507"/>
                  </a:lnTo>
                  <a:lnTo>
                    <a:pt x="39255" y="78003"/>
                  </a:lnTo>
                  <a:lnTo>
                    <a:pt x="97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918716" y="3926527"/>
              <a:ext cx="817244" cy="112395"/>
            </a:xfrm>
            <a:custGeom>
              <a:avLst/>
              <a:gdLst/>
              <a:ahLst/>
              <a:cxnLst/>
              <a:rect l="l" t="t" r="r" b="b"/>
              <a:pathLst>
                <a:path w="817244" h="112395">
                  <a:moveTo>
                    <a:pt x="0" y="112115"/>
                  </a:moveTo>
                  <a:lnTo>
                    <a:pt x="816838" y="0"/>
                  </a:lnTo>
                </a:path>
              </a:pathLst>
            </a:custGeom>
            <a:ln w="2895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2715313" y="3885471"/>
              <a:ext cx="92075" cy="86360"/>
            </a:xfrm>
            <a:custGeom>
              <a:avLst/>
              <a:gdLst/>
              <a:ahLst/>
              <a:cxnLst/>
              <a:rect l="l" t="t" r="r" b="b"/>
              <a:pathLst>
                <a:path w="92075" h="86360">
                  <a:moveTo>
                    <a:pt x="0" y="0"/>
                  </a:moveTo>
                  <a:lnTo>
                    <a:pt x="11811" y="86055"/>
                  </a:lnTo>
                  <a:lnTo>
                    <a:pt x="91960" y="312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752916" y="3553096"/>
              <a:ext cx="767080" cy="438784"/>
            </a:xfrm>
            <a:custGeom>
              <a:avLst/>
              <a:gdLst/>
              <a:ahLst/>
              <a:cxnLst/>
              <a:rect l="l" t="t" r="r" b="b"/>
              <a:pathLst>
                <a:path w="767079" h="438785">
                  <a:moveTo>
                    <a:pt x="766673" y="438670"/>
                  </a:moveTo>
                  <a:lnTo>
                    <a:pt x="755848" y="376561"/>
                  </a:lnTo>
                  <a:lnTo>
                    <a:pt x="724777" y="315559"/>
                  </a:lnTo>
                  <a:lnTo>
                    <a:pt x="675565" y="256767"/>
                  </a:lnTo>
                  <a:lnTo>
                    <a:pt x="644814" y="228546"/>
                  </a:lnTo>
                  <a:lnTo>
                    <a:pt x="610318" y="201293"/>
                  </a:lnTo>
                  <a:lnTo>
                    <a:pt x="572339" y="175145"/>
                  </a:lnTo>
                  <a:lnTo>
                    <a:pt x="531140" y="150241"/>
                  </a:lnTo>
                  <a:lnTo>
                    <a:pt x="486986" y="126718"/>
                  </a:lnTo>
                  <a:lnTo>
                    <a:pt x="440139" y="104716"/>
                  </a:lnTo>
                  <a:lnTo>
                    <a:pt x="390862" y="84372"/>
                  </a:lnTo>
                  <a:lnTo>
                    <a:pt x="339419" y="65824"/>
                  </a:lnTo>
                  <a:lnTo>
                    <a:pt x="286072" y="49211"/>
                  </a:lnTo>
                  <a:lnTo>
                    <a:pt x="231085" y="34670"/>
                  </a:lnTo>
                  <a:lnTo>
                    <a:pt x="174721" y="22341"/>
                  </a:lnTo>
                  <a:lnTo>
                    <a:pt x="117243" y="12360"/>
                  </a:lnTo>
                  <a:lnTo>
                    <a:pt x="58915" y="4867"/>
                  </a:lnTo>
                  <a:lnTo>
                    <a:pt x="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2679954" y="3510097"/>
              <a:ext cx="88265" cy="86995"/>
            </a:xfrm>
            <a:custGeom>
              <a:avLst/>
              <a:gdLst/>
              <a:ahLst/>
              <a:cxnLst/>
              <a:rect l="l" t="t" r="r" b="b"/>
              <a:pathLst>
                <a:path w="88264" h="86995">
                  <a:moveTo>
                    <a:pt x="88125" y="0"/>
                  </a:moveTo>
                  <a:lnTo>
                    <a:pt x="0" y="40817"/>
                  </a:lnTo>
                  <a:lnTo>
                    <a:pt x="85534" y="86829"/>
                  </a:lnTo>
                  <a:lnTo>
                    <a:pt x="8812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98220" y="4081223"/>
              <a:ext cx="1809750" cy="232410"/>
            </a:xfrm>
            <a:custGeom>
              <a:avLst/>
              <a:gdLst/>
              <a:ahLst/>
              <a:cxnLst/>
              <a:rect l="l" t="t" r="r" b="b"/>
              <a:pathLst>
                <a:path w="1809750" h="232410">
                  <a:moveTo>
                    <a:pt x="0" y="232054"/>
                  </a:moveTo>
                  <a:lnTo>
                    <a:pt x="67158" y="231804"/>
                  </a:lnTo>
                  <a:lnTo>
                    <a:pt x="134238" y="231062"/>
                  </a:lnTo>
                  <a:lnTo>
                    <a:pt x="201161" y="229840"/>
                  </a:lnTo>
                  <a:lnTo>
                    <a:pt x="267850" y="228151"/>
                  </a:lnTo>
                  <a:lnTo>
                    <a:pt x="334225" y="226006"/>
                  </a:lnTo>
                  <a:lnTo>
                    <a:pt x="400210" y="223418"/>
                  </a:lnTo>
                  <a:lnTo>
                    <a:pt x="465724" y="220399"/>
                  </a:lnTo>
                  <a:lnTo>
                    <a:pt x="530691" y="216960"/>
                  </a:lnTo>
                  <a:lnTo>
                    <a:pt x="595031" y="213115"/>
                  </a:lnTo>
                  <a:lnTo>
                    <a:pt x="658667" y="208876"/>
                  </a:lnTo>
                  <a:lnTo>
                    <a:pt x="721520" y="204254"/>
                  </a:lnTo>
                  <a:lnTo>
                    <a:pt x="783511" y="199262"/>
                  </a:lnTo>
                  <a:lnTo>
                    <a:pt x="844564" y="193911"/>
                  </a:lnTo>
                  <a:lnTo>
                    <a:pt x="904599" y="188215"/>
                  </a:lnTo>
                  <a:lnTo>
                    <a:pt x="963538" y="182185"/>
                  </a:lnTo>
                  <a:lnTo>
                    <a:pt x="1021303" y="175833"/>
                  </a:lnTo>
                  <a:lnTo>
                    <a:pt x="1077815" y="169172"/>
                  </a:lnTo>
                  <a:lnTo>
                    <a:pt x="1132997" y="162213"/>
                  </a:lnTo>
                  <a:lnTo>
                    <a:pt x="1186769" y="154970"/>
                  </a:lnTo>
                  <a:lnTo>
                    <a:pt x="1239055" y="147453"/>
                  </a:lnTo>
                  <a:lnTo>
                    <a:pt x="1289774" y="139676"/>
                  </a:lnTo>
                  <a:lnTo>
                    <a:pt x="1338850" y="131650"/>
                  </a:lnTo>
                  <a:lnTo>
                    <a:pt x="1386204" y="123388"/>
                  </a:lnTo>
                  <a:lnTo>
                    <a:pt x="1431757" y="114902"/>
                  </a:lnTo>
                  <a:lnTo>
                    <a:pt x="1475432" y="106203"/>
                  </a:lnTo>
                  <a:lnTo>
                    <a:pt x="1517149" y="97304"/>
                  </a:lnTo>
                  <a:lnTo>
                    <a:pt x="1556832" y="88218"/>
                  </a:lnTo>
                  <a:lnTo>
                    <a:pt x="1594400" y="78956"/>
                  </a:lnTo>
                  <a:lnTo>
                    <a:pt x="1662884" y="59954"/>
                  </a:lnTo>
                  <a:lnTo>
                    <a:pt x="1721975" y="40396"/>
                  </a:lnTo>
                  <a:lnTo>
                    <a:pt x="1771045" y="20379"/>
                  </a:lnTo>
                  <a:lnTo>
                    <a:pt x="1791628" y="10228"/>
                  </a:lnTo>
                  <a:lnTo>
                    <a:pt x="1809470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764915" y="4024887"/>
              <a:ext cx="88900" cy="95250"/>
            </a:xfrm>
            <a:custGeom>
              <a:avLst/>
              <a:gdLst/>
              <a:ahLst/>
              <a:cxnLst/>
              <a:rect l="l" t="t" r="r" b="b"/>
              <a:pathLst>
                <a:path w="88900" h="95250">
                  <a:moveTo>
                    <a:pt x="88442" y="0"/>
                  </a:moveTo>
                  <a:lnTo>
                    <a:pt x="0" y="40132"/>
                  </a:lnTo>
                  <a:lnTo>
                    <a:pt x="67487" y="94830"/>
                  </a:lnTo>
                  <a:lnTo>
                    <a:pt x="884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2" name="object 132"/>
          <p:cNvSpPr txBox="1"/>
          <p:nvPr/>
        </p:nvSpPr>
        <p:spPr>
          <a:xfrm>
            <a:off x="4670456" y="4152217"/>
            <a:ext cx="171958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We</a:t>
            </a:r>
            <a:r>
              <a:rPr sz="1800" i="1" spc="-8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construct</a:t>
            </a:r>
            <a:r>
              <a:rPr sz="1800" i="1" spc="-90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both </a:t>
            </a:r>
            <a:r>
              <a:rPr sz="1800" i="1" dirty="0">
                <a:latin typeface="Calibri"/>
                <a:cs typeface="Calibri"/>
              </a:rPr>
              <a:t>on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demand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–</a:t>
            </a:r>
            <a:r>
              <a:rPr sz="1800" i="1" spc="-25" dirty="0">
                <a:latin typeface="Calibri"/>
                <a:cs typeface="Calibri"/>
              </a:rPr>
              <a:t> and </a:t>
            </a:r>
            <a:r>
              <a:rPr sz="1800" i="1" dirty="0">
                <a:latin typeface="Calibri"/>
                <a:cs typeface="Calibri"/>
              </a:rPr>
              <a:t>we</a:t>
            </a:r>
            <a:r>
              <a:rPr sz="1800" i="1" spc="-5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construct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25" dirty="0">
                <a:latin typeface="Calibri"/>
                <a:cs typeface="Calibri"/>
              </a:rPr>
              <a:t>as </a:t>
            </a:r>
            <a:r>
              <a:rPr sz="1800" i="1" dirty="0">
                <a:latin typeface="Calibri"/>
                <a:cs typeface="Calibri"/>
              </a:rPr>
              <a:t>little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as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possible.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4758696" y="1923596"/>
            <a:ext cx="160782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Each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NODE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in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spc="-25" dirty="0">
                <a:latin typeface="Calibri"/>
                <a:cs typeface="Calibri"/>
              </a:rPr>
              <a:t>in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search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tree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25" dirty="0">
                <a:latin typeface="Calibri"/>
                <a:cs typeface="Calibri"/>
              </a:rPr>
              <a:t>is </a:t>
            </a:r>
            <a:r>
              <a:rPr sz="1800" i="1" dirty="0">
                <a:latin typeface="Calibri"/>
                <a:cs typeface="Calibri"/>
              </a:rPr>
              <a:t>an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entire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spc="-60" dirty="0">
                <a:latin typeface="Calibri"/>
                <a:cs typeface="Calibri"/>
              </a:rPr>
              <a:t>PATH</a:t>
            </a:r>
            <a:r>
              <a:rPr sz="1800" i="1" spc="-35" dirty="0">
                <a:latin typeface="Calibri"/>
                <a:cs typeface="Calibri"/>
              </a:rPr>
              <a:t> in </a:t>
            </a:r>
            <a:r>
              <a:rPr sz="1800" i="1" dirty="0">
                <a:latin typeface="Calibri"/>
                <a:cs typeface="Calibri"/>
              </a:rPr>
              <a:t>the</a:t>
            </a:r>
            <a:r>
              <a:rPr sz="1800" i="1" spc="-5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state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space </a:t>
            </a:r>
            <a:r>
              <a:rPr sz="1800" i="1" spc="-10" dirty="0">
                <a:latin typeface="Calibri"/>
                <a:cs typeface="Calibri"/>
              </a:rPr>
              <a:t>graph.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995284" y="1991287"/>
            <a:ext cx="26574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State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Space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dirty="0"/>
              <a:t>Quiz:</a:t>
            </a:r>
            <a:r>
              <a:rPr spc="-95" dirty="0"/>
              <a:t> </a:t>
            </a:r>
            <a:r>
              <a:rPr dirty="0"/>
              <a:t>State</a:t>
            </a:r>
            <a:r>
              <a:rPr spc="-95" dirty="0"/>
              <a:t> </a:t>
            </a:r>
            <a:r>
              <a:rPr dirty="0"/>
              <a:t>Space</a:t>
            </a:r>
            <a:r>
              <a:rPr spc="-90" dirty="0"/>
              <a:t> </a:t>
            </a:r>
            <a:r>
              <a:rPr dirty="0"/>
              <a:t>Graphs</a:t>
            </a:r>
            <a:r>
              <a:rPr spc="-85" dirty="0"/>
              <a:t> </a:t>
            </a:r>
            <a:r>
              <a:rPr dirty="0"/>
              <a:t>vs.</a:t>
            </a:r>
            <a:r>
              <a:rPr spc="-90" dirty="0"/>
              <a:t> </a:t>
            </a:r>
            <a:r>
              <a:rPr dirty="0"/>
              <a:t>Search</a:t>
            </a:r>
            <a:r>
              <a:rPr spc="-90" dirty="0"/>
              <a:t> </a:t>
            </a:r>
            <a:r>
              <a:rPr spc="-10" dirty="0"/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1600580" y="351929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39013" y="3599846"/>
            <a:ext cx="161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980" y="351929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75045" y="3584606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1180" y="435749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33391" y="442280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1180" y="2681097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33391" y="274640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67610" y="2896489"/>
            <a:ext cx="1754505" cy="1689735"/>
            <a:chOff x="1967610" y="2896489"/>
            <a:chExt cx="1754505" cy="1689735"/>
          </a:xfrm>
        </p:grpSpPr>
        <p:sp>
          <p:nvSpPr>
            <p:cNvPr id="12" name="object 12"/>
            <p:cNvSpPr/>
            <p:nvPr/>
          </p:nvSpPr>
          <p:spPr>
            <a:xfrm>
              <a:off x="1973960" y="3898011"/>
              <a:ext cx="540385" cy="596900"/>
            </a:xfrm>
            <a:custGeom>
              <a:avLst/>
              <a:gdLst/>
              <a:ahLst/>
              <a:cxnLst/>
              <a:rect l="l" t="t" r="r" b="b"/>
              <a:pathLst>
                <a:path w="540385" h="596900">
                  <a:moveTo>
                    <a:pt x="0" y="0"/>
                  </a:moveTo>
                  <a:lnTo>
                    <a:pt x="540372" y="5966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58742" y="4442587"/>
              <a:ext cx="132715" cy="137160"/>
            </a:xfrm>
            <a:custGeom>
              <a:avLst/>
              <a:gdLst/>
              <a:ahLst/>
              <a:cxnLst/>
              <a:rect l="l" t="t" r="r" b="b"/>
              <a:pathLst>
                <a:path w="132714" h="137160">
                  <a:moveTo>
                    <a:pt x="94132" y="0"/>
                  </a:moveTo>
                  <a:lnTo>
                    <a:pt x="0" y="85255"/>
                  </a:lnTo>
                  <a:lnTo>
                    <a:pt x="132321" y="136753"/>
                  </a:lnTo>
                  <a:lnTo>
                    <a:pt x="941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55188" y="3059811"/>
              <a:ext cx="0" cy="1248410"/>
            </a:xfrm>
            <a:custGeom>
              <a:avLst/>
              <a:gdLst/>
              <a:ahLst/>
              <a:cxnLst/>
              <a:rect l="l" t="t" r="r" b="b"/>
              <a:pathLst>
                <a:path h="1248410">
                  <a:moveTo>
                    <a:pt x="0" y="0"/>
                  </a:moveTo>
                  <a:lnTo>
                    <a:pt x="0" y="124837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1695" y="4295484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127000" y="0"/>
                  </a:moveTo>
                  <a:lnTo>
                    <a:pt x="0" y="0"/>
                  </a:lnTo>
                  <a:lnTo>
                    <a:pt x="63500" y="12700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64560" y="3174109"/>
              <a:ext cx="0" cy="1248410"/>
            </a:xfrm>
            <a:custGeom>
              <a:avLst/>
              <a:gdLst/>
              <a:ahLst/>
              <a:cxnLst/>
              <a:rect l="l" t="t" r="r" b="b"/>
              <a:pathLst>
                <a:path h="1248410">
                  <a:moveTo>
                    <a:pt x="0" y="124837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01067" y="3059808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28568" y="2902839"/>
              <a:ext cx="612140" cy="601345"/>
            </a:xfrm>
            <a:custGeom>
              <a:avLst/>
              <a:gdLst/>
              <a:ahLst/>
              <a:cxnLst/>
              <a:rect l="l" t="t" r="r" b="b"/>
              <a:pathLst>
                <a:path w="612139" h="601345">
                  <a:moveTo>
                    <a:pt x="0" y="0"/>
                  </a:moveTo>
                  <a:lnTo>
                    <a:pt x="611771" y="6012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86775" y="3449863"/>
              <a:ext cx="135255" cy="134620"/>
            </a:xfrm>
            <a:custGeom>
              <a:avLst/>
              <a:gdLst/>
              <a:ahLst/>
              <a:cxnLst/>
              <a:rect l="l" t="t" r="r" b="b"/>
              <a:pathLst>
                <a:path w="135254" h="134620">
                  <a:moveTo>
                    <a:pt x="89026" y="0"/>
                  </a:moveTo>
                  <a:lnTo>
                    <a:pt x="0" y="90576"/>
                  </a:lnTo>
                  <a:lnTo>
                    <a:pt x="135089" y="134315"/>
                  </a:lnTo>
                  <a:lnTo>
                    <a:pt x="890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28568" y="3978129"/>
              <a:ext cx="612140" cy="601345"/>
            </a:xfrm>
            <a:custGeom>
              <a:avLst/>
              <a:gdLst/>
              <a:ahLst/>
              <a:cxnLst/>
              <a:rect l="l" t="t" r="r" b="b"/>
              <a:pathLst>
                <a:path w="612139" h="601345">
                  <a:moveTo>
                    <a:pt x="0" y="601218"/>
                  </a:moveTo>
                  <a:lnTo>
                    <a:pt x="61177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86775" y="3898005"/>
              <a:ext cx="135255" cy="134620"/>
            </a:xfrm>
            <a:custGeom>
              <a:avLst/>
              <a:gdLst/>
              <a:ahLst/>
              <a:cxnLst/>
              <a:rect l="l" t="t" r="r" b="b"/>
              <a:pathLst>
                <a:path w="135254" h="134620">
                  <a:moveTo>
                    <a:pt x="135089" y="0"/>
                  </a:moveTo>
                  <a:lnTo>
                    <a:pt x="0" y="43738"/>
                  </a:lnTo>
                  <a:lnTo>
                    <a:pt x="89026" y="134315"/>
                  </a:lnTo>
                  <a:lnTo>
                    <a:pt x="1350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3960" y="2987553"/>
              <a:ext cx="540385" cy="596900"/>
            </a:xfrm>
            <a:custGeom>
              <a:avLst/>
              <a:gdLst/>
              <a:ahLst/>
              <a:cxnLst/>
              <a:rect l="l" t="t" r="r" b="b"/>
              <a:pathLst>
                <a:path w="540385" h="596900">
                  <a:moveTo>
                    <a:pt x="0" y="596620"/>
                  </a:moveTo>
                  <a:lnTo>
                    <a:pt x="54037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8742" y="2902845"/>
              <a:ext cx="132715" cy="137160"/>
            </a:xfrm>
            <a:custGeom>
              <a:avLst/>
              <a:gdLst/>
              <a:ahLst/>
              <a:cxnLst/>
              <a:rect l="l" t="t" r="r" b="b"/>
              <a:pathLst>
                <a:path w="132714" h="137160">
                  <a:moveTo>
                    <a:pt x="132321" y="0"/>
                  </a:moveTo>
                  <a:lnTo>
                    <a:pt x="0" y="51498"/>
                  </a:lnTo>
                  <a:lnTo>
                    <a:pt x="94132" y="136753"/>
                  </a:lnTo>
                  <a:lnTo>
                    <a:pt x="1323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97936" y="1685145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4-state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graph: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55431" y="1689717"/>
            <a:ext cx="4304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S)?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4884" y="3191733"/>
            <a:ext cx="1665977" cy="84416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04545">
              <a:lnSpc>
                <a:spcPct val="100000"/>
              </a:lnSpc>
              <a:spcBef>
                <a:spcPts val="95"/>
              </a:spcBef>
            </a:pPr>
            <a:r>
              <a:rPr dirty="0"/>
              <a:t>Quiz:</a:t>
            </a:r>
            <a:r>
              <a:rPr spc="-95" dirty="0"/>
              <a:t> </a:t>
            </a:r>
            <a:r>
              <a:rPr dirty="0"/>
              <a:t>State</a:t>
            </a:r>
            <a:r>
              <a:rPr spc="-95" dirty="0"/>
              <a:t> </a:t>
            </a:r>
            <a:r>
              <a:rPr dirty="0"/>
              <a:t>Space</a:t>
            </a:r>
            <a:r>
              <a:rPr spc="-90" dirty="0"/>
              <a:t> </a:t>
            </a:r>
            <a:r>
              <a:rPr dirty="0"/>
              <a:t>Graphs</a:t>
            </a:r>
            <a:r>
              <a:rPr spc="-85" dirty="0"/>
              <a:t> </a:t>
            </a:r>
            <a:r>
              <a:rPr dirty="0"/>
              <a:t>vs.</a:t>
            </a:r>
            <a:r>
              <a:rPr spc="-90" dirty="0"/>
              <a:t> </a:t>
            </a:r>
            <a:r>
              <a:rPr dirty="0"/>
              <a:t>Search</a:t>
            </a:r>
            <a:r>
              <a:rPr spc="-90" dirty="0"/>
              <a:t> </a:t>
            </a:r>
            <a:r>
              <a:rPr spc="-10" dirty="0"/>
              <a:t>Trees</a:t>
            </a:r>
          </a:p>
        </p:txBody>
      </p:sp>
      <p:sp>
        <p:nvSpPr>
          <p:cNvPr id="3" name="object 3"/>
          <p:cNvSpPr/>
          <p:nvPr/>
        </p:nvSpPr>
        <p:spPr>
          <a:xfrm>
            <a:off x="1600580" y="351929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39013" y="3599846"/>
            <a:ext cx="161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980" y="351929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75045" y="3584606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Arial"/>
                <a:cs typeface="Arial"/>
              </a:rPr>
              <a:t>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91180" y="4357496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33391" y="442280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91180" y="2681097"/>
            <a:ext cx="437515" cy="443865"/>
          </a:xfrm>
          <a:custGeom>
            <a:avLst/>
            <a:gdLst/>
            <a:ahLst/>
            <a:cxnLst/>
            <a:rect l="l" t="t" r="r" b="b"/>
            <a:pathLst>
              <a:path w="437514" h="443864">
                <a:moveTo>
                  <a:pt x="0" y="221741"/>
                </a:moveTo>
                <a:lnTo>
                  <a:pt x="4443" y="177052"/>
                </a:lnTo>
                <a:lnTo>
                  <a:pt x="17186" y="135429"/>
                </a:lnTo>
                <a:lnTo>
                  <a:pt x="37350" y="97763"/>
                </a:lnTo>
                <a:lnTo>
                  <a:pt x="64055" y="64946"/>
                </a:lnTo>
                <a:lnTo>
                  <a:pt x="96422" y="37869"/>
                </a:lnTo>
                <a:lnTo>
                  <a:pt x="133570" y="17425"/>
                </a:lnTo>
                <a:lnTo>
                  <a:pt x="174620" y="4504"/>
                </a:lnTo>
                <a:lnTo>
                  <a:pt x="218694" y="0"/>
                </a:lnTo>
                <a:lnTo>
                  <a:pt x="262767" y="4504"/>
                </a:lnTo>
                <a:lnTo>
                  <a:pt x="303817" y="17425"/>
                </a:lnTo>
                <a:lnTo>
                  <a:pt x="340965" y="37869"/>
                </a:lnTo>
                <a:lnTo>
                  <a:pt x="373332" y="64946"/>
                </a:lnTo>
                <a:lnTo>
                  <a:pt x="400037" y="97763"/>
                </a:lnTo>
                <a:lnTo>
                  <a:pt x="420201" y="135429"/>
                </a:lnTo>
                <a:lnTo>
                  <a:pt x="432944" y="177052"/>
                </a:lnTo>
                <a:lnTo>
                  <a:pt x="437388" y="221741"/>
                </a:lnTo>
                <a:lnTo>
                  <a:pt x="432944" y="266431"/>
                </a:lnTo>
                <a:lnTo>
                  <a:pt x="420201" y="308054"/>
                </a:lnTo>
                <a:lnTo>
                  <a:pt x="400037" y="345720"/>
                </a:lnTo>
                <a:lnTo>
                  <a:pt x="373332" y="378537"/>
                </a:lnTo>
                <a:lnTo>
                  <a:pt x="340965" y="405614"/>
                </a:lnTo>
                <a:lnTo>
                  <a:pt x="303817" y="426058"/>
                </a:lnTo>
                <a:lnTo>
                  <a:pt x="262767" y="438979"/>
                </a:lnTo>
                <a:lnTo>
                  <a:pt x="218694" y="443483"/>
                </a:lnTo>
                <a:lnTo>
                  <a:pt x="174620" y="438979"/>
                </a:lnTo>
                <a:lnTo>
                  <a:pt x="133570" y="426058"/>
                </a:lnTo>
                <a:lnTo>
                  <a:pt x="96422" y="405614"/>
                </a:lnTo>
                <a:lnTo>
                  <a:pt x="64055" y="378537"/>
                </a:lnTo>
                <a:lnTo>
                  <a:pt x="37350" y="345720"/>
                </a:lnTo>
                <a:lnTo>
                  <a:pt x="17186" y="308054"/>
                </a:lnTo>
                <a:lnTo>
                  <a:pt x="4443" y="266431"/>
                </a:lnTo>
                <a:lnTo>
                  <a:pt x="0" y="221741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33391" y="274640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967610" y="2896489"/>
            <a:ext cx="1754505" cy="1689735"/>
            <a:chOff x="1967610" y="2896489"/>
            <a:chExt cx="1754505" cy="1689735"/>
          </a:xfrm>
        </p:grpSpPr>
        <p:sp>
          <p:nvSpPr>
            <p:cNvPr id="12" name="object 12"/>
            <p:cNvSpPr/>
            <p:nvPr/>
          </p:nvSpPr>
          <p:spPr>
            <a:xfrm>
              <a:off x="1973960" y="3898011"/>
              <a:ext cx="540385" cy="596900"/>
            </a:xfrm>
            <a:custGeom>
              <a:avLst/>
              <a:gdLst/>
              <a:ahLst/>
              <a:cxnLst/>
              <a:rect l="l" t="t" r="r" b="b"/>
              <a:pathLst>
                <a:path w="540385" h="596900">
                  <a:moveTo>
                    <a:pt x="0" y="0"/>
                  </a:moveTo>
                  <a:lnTo>
                    <a:pt x="540372" y="59662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458742" y="4442587"/>
              <a:ext cx="132715" cy="137160"/>
            </a:xfrm>
            <a:custGeom>
              <a:avLst/>
              <a:gdLst/>
              <a:ahLst/>
              <a:cxnLst/>
              <a:rect l="l" t="t" r="r" b="b"/>
              <a:pathLst>
                <a:path w="132714" h="137160">
                  <a:moveTo>
                    <a:pt x="94132" y="0"/>
                  </a:moveTo>
                  <a:lnTo>
                    <a:pt x="0" y="85255"/>
                  </a:lnTo>
                  <a:lnTo>
                    <a:pt x="132321" y="136753"/>
                  </a:lnTo>
                  <a:lnTo>
                    <a:pt x="941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655188" y="3059811"/>
              <a:ext cx="0" cy="1248410"/>
            </a:xfrm>
            <a:custGeom>
              <a:avLst/>
              <a:gdLst/>
              <a:ahLst/>
              <a:cxnLst/>
              <a:rect l="l" t="t" r="r" b="b"/>
              <a:pathLst>
                <a:path h="1248410">
                  <a:moveTo>
                    <a:pt x="0" y="0"/>
                  </a:moveTo>
                  <a:lnTo>
                    <a:pt x="0" y="1248371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91695" y="4295484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127000" y="0"/>
                  </a:moveTo>
                  <a:lnTo>
                    <a:pt x="0" y="0"/>
                  </a:lnTo>
                  <a:lnTo>
                    <a:pt x="63500" y="127000"/>
                  </a:lnTo>
                  <a:lnTo>
                    <a:pt x="1270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64560" y="3174109"/>
              <a:ext cx="0" cy="1248410"/>
            </a:xfrm>
            <a:custGeom>
              <a:avLst/>
              <a:gdLst/>
              <a:ahLst/>
              <a:cxnLst/>
              <a:rect l="l" t="t" r="r" b="b"/>
              <a:pathLst>
                <a:path h="1248410">
                  <a:moveTo>
                    <a:pt x="0" y="1248371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01067" y="3059808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>
                  <a:moveTo>
                    <a:pt x="63500" y="0"/>
                  </a:moveTo>
                  <a:lnTo>
                    <a:pt x="0" y="127000"/>
                  </a:lnTo>
                  <a:lnTo>
                    <a:pt x="127000" y="12700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28568" y="2902839"/>
              <a:ext cx="612140" cy="601345"/>
            </a:xfrm>
            <a:custGeom>
              <a:avLst/>
              <a:gdLst/>
              <a:ahLst/>
              <a:cxnLst/>
              <a:rect l="l" t="t" r="r" b="b"/>
              <a:pathLst>
                <a:path w="612139" h="601345">
                  <a:moveTo>
                    <a:pt x="0" y="0"/>
                  </a:moveTo>
                  <a:lnTo>
                    <a:pt x="611771" y="6012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86775" y="3449863"/>
              <a:ext cx="135255" cy="134620"/>
            </a:xfrm>
            <a:custGeom>
              <a:avLst/>
              <a:gdLst/>
              <a:ahLst/>
              <a:cxnLst/>
              <a:rect l="l" t="t" r="r" b="b"/>
              <a:pathLst>
                <a:path w="135254" h="134620">
                  <a:moveTo>
                    <a:pt x="89026" y="0"/>
                  </a:moveTo>
                  <a:lnTo>
                    <a:pt x="0" y="90576"/>
                  </a:lnTo>
                  <a:lnTo>
                    <a:pt x="135089" y="134315"/>
                  </a:lnTo>
                  <a:lnTo>
                    <a:pt x="890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28568" y="3978129"/>
              <a:ext cx="612140" cy="601345"/>
            </a:xfrm>
            <a:custGeom>
              <a:avLst/>
              <a:gdLst/>
              <a:ahLst/>
              <a:cxnLst/>
              <a:rect l="l" t="t" r="r" b="b"/>
              <a:pathLst>
                <a:path w="612139" h="601345">
                  <a:moveTo>
                    <a:pt x="0" y="601218"/>
                  </a:moveTo>
                  <a:lnTo>
                    <a:pt x="61177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86775" y="3898005"/>
              <a:ext cx="135255" cy="134620"/>
            </a:xfrm>
            <a:custGeom>
              <a:avLst/>
              <a:gdLst/>
              <a:ahLst/>
              <a:cxnLst/>
              <a:rect l="l" t="t" r="r" b="b"/>
              <a:pathLst>
                <a:path w="135254" h="134620">
                  <a:moveTo>
                    <a:pt x="135089" y="0"/>
                  </a:moveTo>
                  <a:lnTo>
                    <a:pt x="0" y="43738"/>
                  </a:lnTo>
                  <a:lnTo>
                    <a:pt x="89026" y="134315"/>
                  </a:lnTo>
                  <a:lnTo>
                    <a:pt x="13508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3960" y="2987553"/>
              <a:ext cx="540385" cy="596900"/>
            </a:xfrm>
            <a:custGeom>
              <a:avLst/>
              <a:gdLst/>
              <a:ahLst/>
              <a:cxnLst/>
              <a:rect l="l" t="t" r="r" b="b"/>
              <a:pathLst>
                <a:path w="540385" h="596900">
                  <a:moveTo>
                    <a:pt x="0" y="596620"/>
                  </a:moveTo>
                  <a:lnTo>
                    <a:pt x="54037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8742" y="2902845"/>
              <a:ext cx="132715" cy="137160"/>
            </a:xfrm>
            <a:custGeom>
              <a:avLst/>
              <a:gdLst/>
              <a:ahLst/>
              <a:cxnLst/>
              <a:rect l="l" t="t" r="r" b="b"/>
              <a:pathLst>
                <a:path w="132714" h="137160">
                  <a:moveTo>
                    <a:pt x="132321" y="0"/>
                  </a:moveTo>
                  <a:lnTo>
                    <a:pt x="0" y="51498"/>
                  </a:lnTo>
                  <a:lnTo>
                    <a:pt x="94132" y="136753"/>
                  </a:lnTo>
                  <a:lnTo>
                    <a:pt x="1323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297936" y="1685145"/>
            <a:ext cx="3418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Consider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this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4-state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graph: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024792" y="5194914"/>
            <a:ext cx="8141970" cy="1297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41045" algn="ctr">
              <a:lnSpc>
                <a:spcPct val="100000"/>
              </a:lnSpc>
              <a:spcBef>
                <a:spcPts val="100"/>
              </a:spcBef>
              <a:tabLst>
                <a:tab pos="1294765" algn="l"/>
              </a:tabLst>
            </a:pPr>
            <a:r>
              <a:rPr sz="3600" spc="-75" baseline="1157" dirty="0">
                <a:latin typeface="Calibri"/>
                <a:cs typeface="Calibri"/>
              </a:rPr>
              <a:t>…</a:t>
            </a:r>
            <a:r>
              <a:rPr sz="3600" baseline="1157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…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44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latin typeface="Calibri"/>
                <a:cs typeface="Calibri"/>
              </a:rPr>
              <a:t>Important: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Lots</a:t>
            </a:r>
            <a:r>
              <a:rPr sz="2800" spc="-6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repeated</a:t>
            </a:r>
            <a:r>
              <a:rPr sz="2800" spc="-8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structure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7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search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tree!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55736" y="1689606"/>
            <a:ext cx="4304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How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big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tree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(from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S)?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4884" y="3191733"/>
            <a:ext cx="1665977" cy="84416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946140" y="2680208"/>
            <a:ext cx="144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27140" y="3137408"/>
            <a:ext cx="1860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84140" y="3747007"/>
            <a:ext cx="1894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21665" algn="l"/>
                <a:tab pos="1078865" algn="l"/>
                <a:tab pos="1688464" algn="l"/>
              </a:tabLst>
            </a:pPr>
            <a:r>
              <a:rPr sz="2400" spc="-5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65140" y="3137408"/>
            <a:ext cx="17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latin typeface="Calibri"/>
                <a:cs typeface="Calibri"/>
              </a:rPr>
              <a:t>a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28108" y="4356607"/>
            <a:ext cx="20002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3405" algn="l"/>
                <a:tab pos="1261110" algn="l"/>
                <a:tab pos="1794510" algn="l"/>
              </a:tabLst>
            </a:pPr>
            <a:r>
              <a:rPr sz="2400" spc="-50" dirty="0">
                <a:latin typeface="Calibri"/>
                <a:cs typeface="Calibri"/>
              </a:rPr>
              <a:t>a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b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50" dirty="0">
                <a:latin typeface="Calibri"/>
                <a:cs typeface="Calibri"/>
              </a:rPr>
              <a:t>G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096380" y="30483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2286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64248" y="355053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2286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91096" y="41913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2286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34380" y="41913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2286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39180" y="35817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2286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46622" y="3037713"/>
            <a:ext cx="152400" cy="228600"/>
          </a:xfrm>
          <a:custGeom>
            <a:avLst/>
            <a:gdLst/>
            <a:ahLst/>
            <a:cxnLst/>
            <a:rect l="l" t="t" r="r" b="b"/>
            <a:pathLst>
              <a:path w="152400" h="228600">
                <a:moveTo>
                  <a:pt x="152400" y="0"/>
                </a:moveTo>
                <a:lnTo>
                  <a:pt x="0" y="2286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24980" y="3539871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0"/>
                </a:moveTo>
                <a:lnTo>
                  <a:pt x="0" y="3048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34380" y="35817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0"/>
                </a:moveTo>
                <a:lnTo>
                  <a:pt x="0" y="2286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48780" y="4191380"/>
            <a:ext cx="76200" cy="304800"/>
          </a:xfrm>
          <a:custGeom>
            <a:avLst/>
            <a:gdLst/>
            <a:ahLst/>
            <a:cxnLst/>
            <a:rect l="l" t="t" r="r" b="b"/>
            <a:pathLst>
              <a:path w="76200" h="304800">
                <a:moveTo>
                  <a:pt x="76200" y="0"/>
                </a:moveTo>
                <a:lnTo>
                  <a:pt x="0" y="3048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029580" y="4191380"/>
            <a:ext cx="152400" cy="304800"/>
          </a:xfrm>
          <a:custGeom>
            <a:avLst/>
            <a:gdLst/>
            <a:ahLst/>
            <a:cxnLst/>
            <a:rect l="l" t="t" r="r" b="b"/>
            <a:pathLst>
              <a:path w="152400" h="304800">
                <a:moveTo>
                  <a:pt x="152400" y="0"/>
                </a:moveTo>
                <a:lnTo>
                  <a:pt x="0" y="3048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105780" y="48771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2286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800980" y="4877180"/>
            <a:ext cx="152400" cy="304800"/>
          </a:xfrm>
          <a:custGeom>
            <a:avLst/>
            <a:gdLst/>
            <a:ahLst/>
            <a:cxnLst/>
            <a:rect l="l" t="t" r="r" b="b"/>
            <a:pathLst>
              <a:path w="152400" h="304800">
                <a:moveTo>
                  <a:pt x="152400" y="0"/>
                </a:moveTo>
                <a:lnTo>
                  <a:pt x="0" y="3048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324980" y="487718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0"/>
                </a:moveTo>
                <a:lnTo>
                  <a:pt x="228600" y="2286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20180" y="4877180"/>
            <a:ext cx="152400" cy="304800"/>
          </a:xfrm>
          <a:custGeom>
            <a:avLst/>
            <a:gdLst/>
            <a:ahLst/>
            <a:cxnLst/>
            <a:rect l="l" t="t" r="r" b="b"/>
            <a:pathLst>
              <a:path w="152400" h="304800">
                <a:moveTo>
                  <a:pt x="152400" y="0"/>
                </a:moveTo>
                <a:lnTo>
                  <a:pt x="0" y="304800"/>
                </a:lnTo>
              </a:path>
            </a:pathLst>
          </a:custGeom>
          <a:ln w="2514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28468" y="1640085"/>
            <a:ext cx="4908936" cy="38061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38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Today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5129" y="1355345"/>
            <a:ext cx="5153025" cy="427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Agents</a:t>
            </a:r>
            <a:r>
              <a:rPr sz="32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32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Plan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Ahead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333399"/>
              </a:buClr>
              <a:buFont typeface="Wingdings"/>
              <a:buChar char=""/>
            </a:pP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32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  <a:buClr>
                <a:srgbClr val="333399"/>
              </a:buClr>
              <a:buFont typeface="Wingdings"/>
              <a:buChar char=""/>
            </a:pPr>
            <a:endParaRPr sz="32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Uninformed</a:t>
            </a:r>
            <a:r>
              <a:rPr sz="3200" spc="-1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3200" spc="-1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Methods</a:t>
            </a:r>
            <a:endParaRPr sz="32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890"/>
              </a:spcBef>
              <a:buFont typeface="Wingdings"/>
              <a:buChar char=""/>
              <a:tabLst>
                <a:tab pos="755015" algn="l"/>
              </a:tabLst>
            </a:pPr>
            <a:r>
              <a:rPr sz="2800" spc="-20" dirty="0">
                <a:latin typeface="Calibri"/>
                <a:cs typeface="Calibri"/>
              </a:rPr>
              <a:t>Depth-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755015" algn="l"/>
              </a:tabLst>
            </a:pPr>
            <a:r>
              <a:rPr sz="2800" spc="-20" dirty="0">
                <a:latin typeface="Calibri"/>
                <a:cs typeface="Calibri"/>
              </a:rPr>
              <a:t>Breadth-</a:t>
            </a:r>
            <a:r>
              <a:rPr sz="2800" dirty="0">
                <a:latin typeface="Calibri"/>
                <a:cs typeface="Calibri"/>
              </a:rPr>
              <a:t>First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755015" algn="l"/>
              </a:tabLst>
            </a:pPr>
            <a:r>
              <a:rPr sz="2800" spc="-10" dirty="0">
                <a:latin typeface="Calibri"/>
                <a:cs typeface="Calibri"/>
              </a:rPr>
              <a:t>Uniform-</a:t>
            </a:r>
            <a:r>
              <a:rPr sz="2800" dirty="0">
                <a:latin typeface="Calibri"/>
                <a:cs typeface="Calibri"/>
              </a:rPr>
              <a:t>Cost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Search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90365">
              <a:lnSpc>
                <a:spcPct val="100000"/>
              </a:lnSpc>
              <a:spcBef>
                <a:spcPts val="95"/>
              </a:spcBef>
            </a:pPr>
            <a:r>
              <a:rPr dirty="0"/>
              <a:t>Tree</a:t>
            </a:r>
            <a:r>
              <a:rPr spc="-75" dirty="0"/>
              <a:t> </a:t>
            </a:r>
            <a:r>
              <a:rPr spc="-10" dirty="0"/>
              <a:t>Search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654291" y="1736542"/>
            <a:ext cx="4970145" cy="4034790"/>
            <a:chOff x="3654291" y="1736542"/>
            <a:chExt cx="4970145" cy="40347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11666" y="1736542"/>
              <a:ext cx="3720169" cy="39754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682866" y="3662372"/>
              <a:ext cx="4912995" cy="2080895"/>
            </a:xfrm>
            <a:custGeom>
              <a:avLst/>
              <a:gdLst/>
              <a:ahLst/>
              <a:cxnLst/>
              <a:rect l="l" t="t" r="r" b="b"/>
              <a:pathLst>
                <a:path w="4912995" h="2080895">
                  <a:moveTo>
                    <a:pt x="528795" y="848548"/>
                  </a:moveTo>
                  <a:lnTo>
                    <a:pt x="475795" y="868150"/>
                  </a:lnTo>
                  <a:lnTo>
                    <a:pt x="424978" y="891548"/>
                  </a:lnTo>
                  <a:lnTo>
                    <a:pt x="376455" y="918373"/>
                  </a:lnTo>
                  <a:lnTo>
                    <a:pt x="330339" y="948253"/>
                  </a:lnTo>
                  <a:lnTo>
                    <a:pt x="286743" y="980819"/>
                  </a:lnTo>
                  <a:lnTo>
                    <a:pt x="245780" y="1015700"/>
                  </a:lnTo>
                  <a:lnTo>
                    <a:pt x="207562" y="1052526"/>
                  </a:lnTo>
                  <a:lnTo>
                    <a:pt x="172203" y="1090927"/>
                  </a:lnTo>
                  <a:lnTo>
                    <a:pt x="139815" y="1130531"/>
                  </a:lnTo>
                  <a:lnTo>
                    <a:pt x="110511" y="1170970"/>
                  </a:lnTo>
                  <a:lnTo>
                    <a:pt x="84403" y="1211872"/>
                  </a:lnTo>
                  <a:lnTo>
                    <a:pt x="61605" y="1252866"/>
                  </a:lnTo>
                  <a:lnTo>
                    <a:pt x="42228" y="1293584"/>
                  </a:lnTo>
                  <a:lnTo>
                    <a:pt x="26387" y="1333654"/>
                  </a:lnTo>
                  <a:lnTo>
                    <a:pt x="14193" y="1372706"/>
                  </a:lnTo>
                  <a:lnTo>
                    <a:pt x="5759" y="1410369"/>
                  </a:lnTo>
                  <a:lnTo>
                    <a:pt x="0" y="1482205"/>
                  </a:lnTo>
                  <a:lnTo>
                    <a:pt x="1646" y="1519935"/>
                  </a:lnTo>
                  <a:lnTo>
                    <a:pt x="6246" y="1559071"/>
                  </a:lnTo>
                  <a:lnTo>
                    <a:pt x="13906" y="1599222"/>
                  </a:lnTo>
                  <a:lnTo>
                    <a:pt x="24735" y="1639995"/>
                  </a:lnTo>
                  <a:lnTo>
                    <a:pt x="38838" y="1680999"/>
                  </a:lnTo>
                  <a:lnTo>
                    <a:pt x="56325" y="1721842"/>
                  </a:lnTo>
                  <a:lnTo>
                    <a:pt x="77301" y="1762132"/>
                  </a:lnTo>
                  <a:lnTo>
                    <a:pt x="101875" y="1801478"/>
                  </a:lnTo>
                  <a:lnTo>
                    <a:pt x="130154" y="1839487"/>
                  </a:lnTo>
                  <a:lnTo>
                    <a:pt x="162245" y="1875767"/>
                  </a:lnTo>
                  <a:lnTo>
                    <a:pt x="198256" y="1909927"/>
                  </a:lnTo>
                  <a:lnTo>
                    <a:pt x="238293" y="1941576"/>
                  </a:lnTo>
                  <a:lnTo>
                    <a:pt x="282465" y="1970320"/>
                  </a:lnTo>
                  <a:lnTo>
                    <a:pt x="330878" y="1995768"/>
                  </a:lnTo>
                  <a:lnTo>
                    <a:pt x="383641" y="2017529"/>
                  </a:lnTo>
                  <a:lnTo>
                    <a:pt x="440860" y="2035211"/>
                  </a:lnTo>
                  <a:lnTo>
                    <a:pt x="510711" y="2050089"/>
                  </a:lnTo>
                  <a:lnTo>
                    <a:pt x="550292" y="2056350"/>
                  </a:lnTo>
                  <a:lnTo>
                    <a:pt x="592683" y="2061849"/>
                  </a:lnTo>
                  <a:lnTo>
                    <a:pt x="637663" y="2066601"/>
                  </a:lnTo>
                  <a:lnTo>
                    <a:pt x="685010" y="2070625"/>
                  </a:lnTo>
                  <a:lnTo>
                    <a:pt x="734505" y="2073935"/>
                  </a:lnTo>
                  <a:lnTo>
                    <a:pt x="785926" y="2076549"/>
                  </a:lnTo>
                  <a:lnTo>
                    <a:pt x="839052" y="2078484"/>
                  </a:lnTo>
                  <a:lnTo>
                    <a:pt x="893662" y="2079756"/>
                  </a:lnTo>
                  <a:lnTo>
                    <a:pt x="949537" y="2080381"/>
                  </a:lnTo>
                  <a:lnTo>
                    <a:pt x="1006453" y="2080377"/>
                  </a:lnTo>
                  <a:lnTo>
                    <a:pt x="1064192" y="2079760"/>
                  </a:lnTo>
                  <a:lnTo>
                    <a:pt x="1122532" y="2078547"/>
                  </a:lnTo>
                  <a:lnTo>
                    <a:pt x="1181252" y="2076753"/>
                  </a:lnTo>
                  <a:lnTo>
                    <a:pt x="1240131" y="2074397"/>
                  </a:lnTo>
                  <a:lnTo>
                    <a:pt x="1298949" y="2071494"/>
                  </a:lnTo>
                  <a:lnTo>
                    <a:pt x="1357484" y="2068061"/>
                  </a:lnTo>
                  <a:lnTo>
                    <a:pt x="1415517" y="2064115"/>
                  </a:lnTo>
                  <a:lnTo>
                    <a:pt x="1472825" y="2059672"/>
                  </a:lnTo>
                  <a:lnTo>
                    <a:pt x="1529188" y="2054750"/>
                  </a:lnTo>
                  <a:lnTo>
                    <a:pt x="1584385" y="2049364"/>
                  </a:lnTo>
                  <a:lnTo>
                    <a:pt x="1638195" y="2043531"/>
                  </a:lnTo>
                  <a:lnTo>
                    <a:pt x="1690398" y="2037268"/>
                  </a:lnTo>
                  <a:lnTo>
                    <a:pt x="1740773" y="2030592"/>
                  </a:lnTo>
                  <a:lnTo>
                    <a:pt x="1789098" y="2023519"/>
                  </a:lnTo>
                  <a:lnTo>
                    <a:pt x="1835154" y="2016066"/>
                  </a:lnTo>
                  <a:lnTo>
                    <a:pt x="1878718" y="2008249"/>
                  </a:lnTo>
                  <a:lnTo>
                    <a:pt x="1919570" y="2000086"/>
                  </a:lnTo>
                  <a:lnTo>
                    <a:pt x="1957490" y="1991592"/>
                  </a:lnTo>
                  <a:lnTo>
                    <a:pt x="2023648" y="1973679"/>
                  </a:lnTo>
                  <a:lnTo>
                    <a:pt x="2074680" y="1953958"/>
                  </a:lnTo>
                  <a:lnTo>
                    <a:pt x="2116860" y="1929985"/>
                  </a:lnTo>
                  <a:lnTo>
                    <a:pt x="2151144" y="1902322"/>
                  </a:lnTo>
                  <a:lnTo>
                    <a:pt x="2178488" y="1871535"/>
                  </a:lnTo>
                  <a:lnTo>
                    <a:pt x="2199848" y="1838186"/>
                  </a:lnTo>
                  <a:lnTo>
                    <a:pt x="2216179" y="1802839"/>
                  </a:lnTo>
                  <a:lnTo>
                    <a:pt x="2228437" y="1766058"/>
                  </a:lnTo>
                  <a:lnTo>
                    <a:pt x="2237578" y="1728405"/>
                  </a:lnTo>
                  <a:lnTo>
                    <a:pt x="2244558" y="1690446"/>
                  </a:lnTo>
                  <a:lnTo>
                    <a:pt x="2250332" y="1652743"/>
                  </a:lnTo>
                  <a:lnTo>
                    <a:pt x="2255856" y="1615860"/>
                  </a:lnTo>
                  <a:lnTo>
                    <a:pt x="2262086" y="1580360"/>
                  </a:lnTo>
                  <a:lnTo>
                    <a:pt x="2280486" y="1515766"/>
                  </a:lnTo>
                  <a:lnTo>
                    <a:pt x="2313179" y="1463468"/>
                  </a:lnTo>
                  <a:lnTo>
                    <a:pt x="2375416" y="1420926"/>
                  </a:lnTo>
                  <a:lnTo>
                    <a:pt x="2418229" y="1400478"/>
                  </a:lnTo>
                  <a:lnTo>
                    <a:pt x="2464840" y="1382213"/>
                  </a:lnTo>
                  <a:lnTo>
                    <a:pt x="2514371" y="1366347"/>
                  </a:lnTo>
                  <a:lnTo>
                    <a:pt x="2565945" y="1353097"/>
                  </a:lnTo>
                  <a:lnTo>
                    <a:pt x="2618687" y="1342677"/>
                  </a:lnTo>
                  <a:lnTo>
                    <a:pt x="2671719" y="1335305"/>
                  </a:lnTo>
                  <a:lnTo>
                    <a:pt x="2724166" y="1331196"/>
                  </a:lnTo>
                  <a:lnTo>
                    <a:pt x="2775150" y="1330567"/>
                  </a:lnTo>
                  <a:lnTo>
                    <a:pt x="2823796" y="1333633"/>
                  </a:lnTo>
                  <a:lnTo>
                    <a:pt x="2869227" y="1340611"/>
                  </a:lnTo>
                  <a:lnTo>
                    <a:pt x="2910567" y="1351716"/>
                  </a:lnTo>
                  <a:lnTo>
                    <a:pt x="2946938" y="1367166"/>
                  </a:lnTo>
                  <a:lnTo>
                    <a:pt x="2986332" y="1405960"/>
                  </a:lnTo>
                  <a:lnTo>
                    <a:pt x="3006869" y="1464225"/>
                  </a:lnTo>
                  <a:lnTo>
                    <a:pt x="3016223" y="1535964"/>
                  </a:lnTo>
                  <a:lnTo>
                    <a:pt x="3019105" y="1575012"/>
                  </a:lnTo>
                  <a:lnTo>
                    <a:pt x="3022069" y="1615179"/>
                  </a:lnTo>
                  <a:lnTo>
                    <a:pt x="3026074" y="1655716"/>
                  </a:lnTo>
                  <a:lnTo>
                    <a:pt x="3032081" y="1695873"/>
                  </a:lnTo>
                  <a:lnTo>
                    <a:pt x="3041048" y="1734900"/>
                  </a:lnTo>
                  <a:lnTo>
                    <a:pt x="3053935" y="1772048"/>
                  </a:lnTo>
                  <a:lnTo>
                    <a:pt x="3071701" y="1806567"/>
                  </a:lnTo>
                  <a:lnTo>
                    <a:pt x="3095305" y="1837707"/>
                  </a:lnTo>
                  <a:lnTo>
                    <a:pt x="3125708" y="1864719"/>
                  </a:lnTo>
                  <a:lnTo>
                    <a:pt x="3163867" y="1886853"/>
                  </a:lnTo>
                  <a:lnTo>
                    <a:pt x="3210743" y="1903360"/>
                  </a:lnTo>
                  <a:lnTo>
                    <a:pt x="3277520" y="1917683"/>
                  </a:lnTo>
                  <a:lnTo>
                    <a:pt x="3316721" y="1924125"/>
                  </a:lnTo>
                  <a:lnTo>
                    <a:pt x="3359393" y="1930054"/>
                  </a:lnTo>
                  <a:lnTo>
                    <a:pt x="3405237" y="1935445"/>
                  </a:lnTo>
                  <a:lnTo>
                    <a:pt x="3453950" y="1940276"/>
                  </a:lnTo>
                  <a:lnTo>
                    <a:pt x="3505231" y="1944520"/>
                  </a:lnTo>
                  <a:lnTo>
                    <a:pt x="3558778" y="1948154"/>
                  </a:lnTo>
                  <a:lnTo>
                    <a:pt x="3614289" y="1951153"/>
                  </a:lnTo>
                  <a:lnTo>
                    <a:pt x="3671463" y="1953493"/>
                  </a:lnTo>
                  <a:lnTo>
                    <a:pt x="3729999" y="1955149"/>
                  </a:lnTo>
                  <a:lnTo>
                    <a:pt x="3789594" y="1956098"/>
                  </a:lnTo>
                  <a:lnTo>
                    <a:pt x="3849948" y="1956313"/>
                  </a:lnTo>
                  <a:lnTo>
                    <a:pt x="3910758" y="1955772"/>
                  </a:lnTo>
                  <a:lnTo>
                    <a:pt x="3971724" y="1954450"/>
                  </a:lnTo>
                  <a:lnTo>
                    <a:pt x="4032542" y="1952322"/>
                  </a:lnTo>
                  <a:lnTo>
                    <a:pt x="4092913" y="1949364"/>
                  </a:lnTo>
                  <a:lnTo>
                    <a:pt x="4152534" y="1945551"/>
                  </a:lnTo>
                  <a:lnTo>
                    <a:pt x="4211103" y="1940859"/>
                  </a:lnTo>
                  <a:lnTo>
                    <a:pt x="4268320" y="1935264"/>
                  </a:lnTo>
                  <a:lnTo>
                    <a:pt x="4323882" y="1928741"/>
                  </a:lnTo>
                  <a:lnTo>
                    <a:pt x="4377488" y="1921265"/>
                  </a:lnTo>
                  <a:lnTo>
                    <a:pt x="4428836" y="1912813"/>
                  </a:lnTo>
                  <a:lnTo>
                    <a:pt x="4477626" y="1903360"/>
                  </a:lnTo>
                  <a:lnTo>
                    <a:pt x="4523554" y="1892882"/>
                  </a:lnTo>
                  <a:lnTo>
                    <a:pt x="4566320" y="1881353"/>
                  </a:lnTo>
                  <a:lnTo>
                    <a:pt x="4605622" y="1868750"/>
                  </a:lnTo>
                  <a:lnTo>
                    <a:pt x="4672628" y="1840224"/>
                  </a:lnTo>
                  <a:lnTo>
                    <a:pt x="4729804" y="1801441"/>
                  </a:lnTo>
                  <a:lnTo>
                    <a:pt x="4757926" y="1774640"/>
                  </a:lnTo>
                  <a:lnTo>
                    <a:pt x="4784005" y="1744211"/>
                  </a:lnTo>
                  <a:lnTo>
                    <a:pt x="4807950" y="1710517"/>
                  </a:lnTo>
                  <a:lnTo>
                    <a:pt x="4829672" y="1673920"/>
                  </a:lnTo>
                  <a:lnTo>
                    <a:pt x="4849080" y="1634785"/>
                  </a:lnTo>
                  <a:lnTo>
                    <a:pt x="4866083" y="1593473"/>
                  </a:lnTo>
                  <a:lnTo>
                    <a:pt x="4880591" y="1550349"/>
                  </a:lnTo>
                  <a:lnTo>
                    <a:pt x="4892514" y="1505775"/>
                  </a:lnTo>
                  <a:lnTo>
                    <a:pt x="4901762" y="1460114"/>
                  </a:lnTo>
                  <a:lnTo>
                    <a:pt x="4908244" y="1413730"/>
                  </a:lnTo>
                  <a:lnTo>
                    <a:pt x="4911870" y="1366985"/>
                  </a:lnTo>
                  <a:lnTo>
                    <a:pt x="4912549" y="1320242"/>
                  </a:lnTo>
                  <a:lnTo>
                    <a:pt x="4910192" y="1273865"/>
                  </a:lnTo>
                  <a:lnTo>
                    <a:pt x="4904708" y="1228217"/>
                  </a:lnTo>
                  <a:lnTo>
                    <a:pt x="4896006" y="1183660"/>
                  </a:lnTo>
                  <a:lnTo>
                    <a:pt x="4883997" y="1140559"/>
                  </a:lnTo>
                  <a:lnTo>
                    <a:pt x="4868589" y="1099275"/>
                  </a:lnTo>
                  <a:lnTo>
                    <a:pt x="4849693" y="1060172"/>
                  </a:lnTo>
                  <a:lnTo>
                    <a:pt x="4827219" y="1023613"/>
                  </a:lnTo>
                  <a:lnTo>
                    <a:pt x="4801076" y="989962"/>
                  </a:lnTo>
                  <a:lnTo>
                    <a:pt x="4771173" y="959580"/>
                  </a:lnTo>
                  <a:lnTo>
                    <a:pt x="4737421" y="932832"/>
                  </a:lnTo>
                  <a:lnTo>
                    <a:pt x="4699729" y="910080"/>
                  </a:lnTo>
                  <a:lnTo>
                    <a:pt x="4643810" y="887688"/>
                  </a:lnTo>
                  <a:lnTo>
                    <a:pt x="4574741" y="870891"/>
                  </a:lnTo>
                  <a:lnTo>
                    <a:pt x="4535737" y="864398"/>
                  </a:lnTo>
                  <a:lnTo>
                    <a:pt x="4494001" y="859072"/>
                  </a:lnTo>
                  <a:lnTo>
                    <a:pt x="4449717" y="854837"/>
                  </a:lnTo>
                  <a:lnTo>
                    <a:pt x="4403071" y="851614"/>
                  </a:lnTo>
                  <a:lnTo>
                    <a:pt x="4354246" y="849328"/>
                  </a:lnTo>
                  <a:lnTo>
                    <a:pt x="4303430" y="847902"/>
                  </a:lnTo>
                  <a:lnTo>
                    <a:pt x="4250805" y="847257"/>
                  </a:lnTo>
                  <a:lnTo>
                    <a:pt x="4196558" y="847317"/>
                  </a:lnTo>
                  <a:lnTo>
                    <a:pt x="4140873" y="848006"/>
                  </a:lnTo>
                  <a:lnTo>
                    <a:pt x="4083936" y="849245"/>
                  </a:lnTo>
                  <a:lnTo>
                    <a:pt x="4025931" y="850959"/>
                  </a:lnTo>
                  <a:lnTo>
                    <a:pt x="3967043" y="853069"/>
                  </a:lnTo>
                  <a:lnTo>
                    <a:pt x="3907458" y="855499"/>
                  </a:lnTo>
                  <a:lnTo>
                    <a:pt x="3847360" y="858172"/>
                  </a:lnTo>
                  <a:lnTo>
                    <a:pt x="3786935" y="861010"/>
                  </a:lnTo>
                  <a:lnTo>
                    <a:pt x="3726367" y="863937"/>
                  </a:lnTo>
                  <a:lnTo>
                    <a:pt x="3665841" y="866876"/>
                  </a:lnTo>
                  <a:lnTo>
                    <a:pt x="3605543" y="869749"/>
                  </a:lnTo>
                  <a:lnTo>
                    <a:pt x="3545657" y="872480"/>
                  </a:lnTo>
                  <a:lnTo>
                    <a:pt x="3486368" y="874991"/>
                  </a:lnTo>
                  <a:lnTo>
                    <a:pt x="3427862" y="877205"/>
                  </a:lnTo>
                  <a:lnTo>
                    <a:pt x="3370323" y="879046"/>
                  </a:lnTo>
                  <a:lnTo>
                    <a:pt x="3313936" y="880436"/>
                  </a:lnTo>
                  <a:lnTo>
                    <a:pt x="3258887" y="881298"/>
                  </a:lnTo>
                  <a:lnTo>
                    <a:pt x="3205361" y="881555"/>
                  </a:lnTo>
                  <a:lnTo>
                    <a:pt x="3153541" y="881130"/>
                  </a:lnTo>
                  <a:lnTo>
                    <a:pt x="3103615" y="879946"/>
                  </a:lnTo>
                  <a:lnTo>
                    <a:pt x="3055765" y="877926"/>
                  </a:lnTo>
                  <a:lnTo>
                    <a:pt x="3010178" y="874993"/>
                  </a:lnTo>
                  <a:lnTo>
                    <a:pt x="2967038" y="871070"/>
                  </a:lnTo>
                  <a:lnTo>
                    <a:pt x="2926531" y="866080"/>
                  </a:lnTo>
                  <a:lnTo>
                    <a:pt x="2888841" y="859945"/>
                  </a:lnTo>
                  <a:lnTo>
                    <a:pt x="2822653" y="843935"/>
                  </a:lnTo>
                  <a:lnTo>
                    <a:pt x="2753632" y="813688"/>
                  </a:lnTo>
                  <a:lnTo>
                    <a:pt x="2720017" y="789718"/>
                  </a:lnTo>
                  <a:lnTo>
                    <a:pt x="2693087" y="762365"/>
                  </a:lnTo>
                  <a:lnTo>
                    <a:pt x="2656898" y="698980"/>
                  </a:lnTo>
                  <a:lnTo>
                    <a:pt x="2640307" y="626482"/>
                  </a:lnTo>
                  <a:lnTo>
                    <a:pt x="2637874" y="587736"/>
                  </a:lnTo>
                  <a:lnTo>
                    <a:pt x="2638556" y="547817"/>
                  </a:lnTo>
                  <a:lnTo>
                    <a:pt x="2641759" y="507093"/>
                  </a:lnTo>
                  <a:lnTo>
                    <a:pt x="2646887" y="465933"/>
                  </a:lnTo>
                  <a:lnTo>
                    <a:pt x="2653345" y="424705"/>
                  </a:lnTo>
                  <a:lnTo>
                    <a:pt x="2660540" y="383778"/>
                  </a:lnTo>
                  <a:lnTo>
                    <a:pt x="2667876" y="343519"/>
                  </a:lnTo>
                  <a:lnTo>
                    <a:pt x="2674759" y="304299"/>
                  </a:lnTo>
                  <a:lnTo>
                    <a:pt x="2680593" y="266484"/>
                  </a:lnTo>
                  <a:lnTo>
                    <a:pt x="2684784" y="230443"/>
                  </a:lnTo>
                  <a:lnTo>
                    <a:pt x="2686736" y="196546"/>
                  </a:lnTo>
                  <a:lnTo>
                    <a:pt x="2685856" y="165159"/>
                  </a:lnTo>
                  <a:lnTo>
                    <a:pt x="2673219" y="111394"/>
                  </a:lnTo>
                  <a:lnTo>
                    <a:pt x="2642113" y="72096"/>
                  </a:lnTo>
                  <a:lnTo>
                    <a:pt x="2576347" y="38058"/>
                  </a:lnTo>
                  <a:lnTo>
                    <a:pt x="2535461" y="25205"/>
                  </a:lnTo>
                  <a:lnTo>
                    <a:pt x="2490255" y="15042"/>
                  </a:lnTo>
                  <a:lnTo>
                    <a:pt x="2441491" y="7505"/>
                  </a:lnTo>
                  <a:lnTo>
                    <a:pt x="2389930" y="2528"/>
                  </a:lnTo>
                  <a:lnTo>
                    <a:pt x="2336334" y="48"/>
                  </a:lnTo>
                  <a:lnTo>
                    <a:pt x="2281463" y="0"/>
                  </a:lnTo>
                  <a:lnTo>
                    <a:pt x="2226080" y="2317"/>
                  </a:lnTo>
                  <a:lnTo>
                    <a:pt x="2170946" y="6936"/>
                  </a:lnTo>
                  <a:lnTo>
                    <a:pt x="2116821" y="13793"/>
                  </a:lnTo>
                  <a:lnTo>
                    <a:pt x="2064469" y="22821"/>
                  </a:lnTo>
                  <a:lnTo>
                    <a:pt x="2014650" y="33956"/>
                  </a:lnTo>
                  <a:lnTo>
                    <a:pt x="1968125" y="47134"/>
                  </a:lnTo>
                  <a:lnTo>
                    <a:pt x="1925657" y="62289"/>
                  </a:lnTo>
                  <a:lnTo>
                    <a:pt x="1888006" y="79357"/>
                  </a:lnTo>
                  <a:lnTo>
                    <a:pt x="1830202" y="118971"/>
                  </a:lnTo>
                  <a:lnTo>
                    <a:pt x="1803658" y="167603"/>
                  </a:lnTo>
                  <a:lnTo>
                    <a:pt x="1799408" y="198476"/>
                  </a:lnTo>
                  <a:lnTo>
                    <a:pt x="1800115" y="233010"/>
                  </a:lnTo>
                  <a:lnTo>
                    <a:pt x="1813233" y="310927"/>
                  </a:lnTo>
                  <a:lnTo>
                    <a:pt x="1824058" y="353245"/>
                  </a:lnTo>
                  <a:lnTo>
                    <a:pt x="1836671" y="397092"/>
                  </a:lnTo>
                  <a:lnTo>
                    <a:pt x="1850280" y="441935"/>
                  </a:lnTo>
                  <a:lnTo>
                    <a:pt x="1864090" y="487241"/>
                  </a:lnTo>
                  <a:lnTo>
                    <a:pt x="1877311" y="532478"/>
                  </a:lnTo>
                  <a:lnTo>
                    <a:pt x="1889150" y="577112"/>
                  </a:lnTo>
                  <a:lnTo>
                    <a:pt x="1898813" y="620611"/>
                  </a:lnTo>
                  <a:lnTo>
                    <a:pt x="1905509" y="662442"/>
                  </a:lnTo>
                  <a:lnTo>
                    <a:pt x="1908446" y="702071"/>
                  </a:lnTo>
                  <a:lnTo>
                    <a:pt x="1906829" y="738966"/>
                  </a:lnTo>
                  <a:lnTo>
                    <a:pt x="1886770" y="802423"/>
                  </a:lnTo>
                  <a:lnTo>
                    <a:pt x="1838990" y="848548"/>
                  </a:lnTo>
                  <a:lnTo>
                    <a:pt x="1782670" y="869917"/>
                  </a:lnTo>
                  <a:lnTo>
                    <a:pt x="1709886" y="881704"/>
                  </a:lnTo>
                  <a:lnTo>
                    <a:pt x="1668131" y="884507"/>
                  </a:lnTo>
                  <a:lnTo>
                    <a:pt x="1623234" y="885517"/>
                  </a:lnTo>
                  <a:lnTo>
                    <a:pt x="1575518" y="884935"/>
                  </a:lnTo>
                  <a:lnTo>
                    <a:pt x="1525308" y="882963"/>
                  </a:lnTo>
                  <a:lnTo>
                    <a:pt x="1472928" y="879802"/>
                  </a:lnTo>
                  <a:lnTo>
                    <a:pt x="1418703" y="875651"/>
                  </a:lnTo>
                  <a:lnTo>
                    <a:pt x="1362956" y="870713"/>
                  </a:lnTo>
                  <a:lnTo>
                    <a:pt x="1306013" y="865188"/>
                  </a:lnTo>
                  <a:lnTo>
                    <a:pt x="1248197" y="859277"/>
                  </a:lnTo>
                  <a:lnTo>
                    <a:pt x="1189833" y="853181"/>
                  </a:lnTo>
                  <a:lnTo>
                    <a:pt x="1131246" y="847102"/>
                  </a:lnTo>
                  <a:lnTo>
                    <a:pt x="1072759" y="841239"/>
                  </a:lnTo>
                  <a:lnTo>
                    <a:pt x="1014697" y="835794"/>
                  </a:lnTo>
                  <a:lnTo>
                    <a:pt x="957384" y="830969"/>
                  </a:lnTo>
                  <a:lnTo>
                    <a:pt x="901144" y="826963"/>
                  </a:lnTo>
                  <a:lnTo>
                    <a:pt x="846302" y="823978"/>
                  </a:lnTo>
                  <a:lnTo>
                    <a:pt x="793183" y="822215"/>
                  </a:lnTo>
                  <a:lnTo>
                    <a:pt x="742110" y="821875"/>
                  </a:lnTo>
                  <a:lnTo>
                    <a:pt x="693408" y="823158"/>
                  </a:lnTo>
                  <a:lnTo>
                    <a:pt x="647401" y="826266"/>
                  </a:lnTo>
                  <a:lnTo>
                    <a:pt x="604414" y="831400"/>
                  </a:lnTo>
                  <a:lnTo>
                    <a:pt x="564770" y="838760"/>
                  </a:lnTo>
                  <a:lnTo>
                    <a:pt x="528795" y="848548"/>
                  </a:lnTo>
                  <a:close/>
                </a:path>
              </a:pathLst>
            </a:custGeom>
            <a:ln w="57150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97785">
              <a:lnSpc>
                <a:spcPct val="100000"/>
              </a:lnSpc>
              <a:spcBef>
                <a:spcPts val="95"/>
              </a:spcBef>
            </a:pPr>
            <a:r>
              <a:rPr dirty="0"/>
              <a:t>Search</a:t>
            </a:r>
            <a:r>
              <a:rPr spc="-125" dirty="0"/>
              <a:t> </a:t>
            </a:r>
            <a:r>
              <a:rPr dirty="0"/>
              <a:t>Example:</a:t>
            </a:r>
            <a:r>
              <a:rPr spc="-125" dirty="0"/>
              <a:t> </a:t>
            </a:r>
            <a:r>
              <a:rPr spc="-10" dirty="0"/>
              <a:t>Romania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9265" y="1646377"/>
            <a:ext cx="7184055" cy="424837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2980">
              <a:lnSpc>
                <a:spcPct val="100000"/>
              </a:lnSpc>
              <a:spcBef>
                <a:spcPts val="95"/>
              </a:spcBef>
            </a:pPr>
            <a:r>
              <a:rPr dirty="0"/>
              <a:t>Searching</a:t>
            </a:r>
            <a:r>
              <a:rPr spc="-80" dirty="0"/>
              <a:t> </a:t>
            </a:r>
            <a:r>
              <a:rPr dirty="0"/>
              <a:t>with</a:t>
            </a:r>
            <a:r>
              <a:rPr spc="-85" dirty="0"/>
              <a:t> </a:t>
            </a:r>
            <a:r>
              <a:rPr dirty="0"/>
              <a:t>a</a:t>
            </a:r>
            <a:r>
              <a:rPr spc="-100" dirty="0"/>
              <a:t> </a:t>
            </a:r>
            <a:r>
              <a:rPr dirty="0"/>
              <a:t>Search</a:t>
            </a:r>
            <a:r>
              <a:rPr spc="-90" dirty="0"/>
              <a:t> </a:t>
            </a:r>
            <a:r>
              <a:rPr spc="-20" dirty="0"/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07529" y="4173014"/>
            <a:ext cx="8480425" cy="197738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Search:</a:t>
            </a:r>
            <a:endParaRPr sz="32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65"/>
              </a:spcBef>
              <a:buFont typeface="Wingdings"/>
              <a:buChar char=""/>
              <a:tabLst>
                <a:tab pos="755015" algn="l"/>
              </a:tabLst>
            </a:pPr>
            <a:r>
              <a:rPr sz="2800" dirty="0">
                <a:latin typeface="Calibri"/>
                <a:cs typeface="Calibri"/>
              </a:rPr>
              <a:t>Expand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out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potential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plans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(tree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nodes)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755015" algn="l"/>
              </a:tabLst>
            </a:pPr>
            <a:r>
              <a:rPr sz="2800" dirty="0">
                <a:latin typeface="Calibri"/>
                <a:cs typeface="Calibri"/>
              </a:rPr>
              <a:t>Maintain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C0000"/>
                </a:solidFill>
                <a:latin typeface="Calibri"/>
                <a:cs typeface="Calibri"/>
              </a:rPr>
              <a:t>fringe</a:t>
            </a:r>
            <a:r>
              <a:rPr sz="2800" spc="-5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of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partial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plans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under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consideration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755015" algn="l"/>
              </a:tabLst>
            </a:pPr>
            <a:r>
              <a:rPr sz="2800" dirty="0">
                <a:latin typeface="Calibri"/>
                <a:cs typeface="Calibri"/>
              </a:rPr>
              <a:t>Try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to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expand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few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tree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nodes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possible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28800" y="1690877"/>
            <a:ext cx="8074659" cy="2018030"/>
            <a:chOff x="1828800" y="1690877"/>
            <a:chExt cx="8074659" cy="201803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85616" y="1722236"/>
              <a:ext cx="7934441" cy="19709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800" y="1690877"/>
              <a:ext cx="8074151" cy="2017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29610">
              <a:lnSpc>
                <a:spcPct val="100000"/>
              </a:lnSpc>
              <a:spcBef>
                <a:spcPts val="95"/>
              </a:spcBef>
            </a:pPr>
            <a:r>
              <a:rPr dirty="0"/>
              <a:t>General</a:t>
            </a:r>
            <a:r>
              <a:rPr spc="-114" dirty="0"/>
              <a:t> </a:t>
            </a:r>
            <a:r>
              <a:rPr dirty="0"/>
              <a:t>Tree</a:t>
            </a:r>
            <a:r>
              <a:rPr spc="-114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7129" y="4047995"/>
            <a:ext cx="709612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Important</a:t>
            </a:r>
            <a:r>
              <a:rPr sz="28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ideas: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15"/>
              </a:spcBef>
              <a:buFont typeface="Wingdings"/>
              <a:buChar char=""/>
              <a:tabLst>
                <a:tab pos="755015" algn="l"/>
              </a:tabLst>
            </a:pPr>
            <a:r>
              <a:rPr sz="2400" spc="-10" dirty="0">
                <a:latin typeface="Calibri"/>
                <a:cs typeface="Calibri"/>
              </a:rPr>
              <a:t>Fringe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Wingdings"/>
              <a:buChar char=""/>
              <a:tabLst>
                <a:tab pos="755015" algn="l"/>
              </a:tabLst>
            </a:pPr>
            <a:r>
              <a:rPr sz="2400" spc="-10" dirty="0">
                <a:latin typeface="Calibri"/>
                <a:cs typeface="Calibri"/>
              </a:rPr>
              <a:t>Expansion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Wingdings"/>
              <a:buChar char="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Exploration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strategy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905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Main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question: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which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explore?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135" y="1396805"/>
            <a:ext cx="7409074" cy="24533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88005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00" dirty="0"/>
              <a:t> </a:t>
            </a:r>
            <a:r>
              <a:rPr dirty="0"/>
              <a:t>Tree</a:t>
            </a:r>
            <a:r>
              <a:rPr spc="-95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380" y="337223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1609" y="2393060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60745" y="2388915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79589" y="1355978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36373" y="1352223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11342" y="2118741"/>
            <a:ext cx="318135" cy="304800"/>
          </a:xfrm>
          <a:custGeom>
            <a:avLst/>
            <a:gdLst/>
            <a:ahLst/>
            <a:cxnLst/>
            <a:rect l="l" t="t" r="r" b="b"/>
            <a:pathLst>
              <a:path w="318135" h="304800">
                <a:moveTo>
                  <a:pt x="0" y="152400"/>
                </a:moveTo>
                <a:lnTo>
                  <a:pt x="8099" y="104231"/>
                </a:lnTo>
                <a:lnTo>
                  <a:pt x="30654" y="62396"/>
                </a:lnTo>
                <a:lnTo>
                  <a:pt x="65046" y="29405"/>
                </a:lnTo>
                <a:lnTo>
                  <a:pt x="108659" y="7769"/>
                </a:lnTo>
                <a:lnTo>
                  <a:pt x="158877" y="0"/>
                </a:lnTo>
                <a:lnTo>
                  <a:pt x="209094" y="7769"/>
                </a:lnTo>
                <a:lnTo>
                  <a:pt x="252707" y="29405"/>
                </a:lnTo>
                <a:lnTo>
                  <a:pt x="287099" y="62396"/>
                </a:lnTo>
                <a:lnTo>
                  <a:pt x="309654" y="104231"/>
                </a:lnTo>
                <a:lnTo>
                  <a:pt x="317754" y="152400"/>
                </a:lnTo>
                <a:lnTo>
                  <a:pt x="309654" y="200568"/>
                </a:lnTo>
                <a:lnTo>
                  <a:pt x="287099" y="242403"/>
                </a:lnTo>
                <a:lnTo>
                  <a:pt x="252707" y="275394"/>
                </a:lnTo>
                <a:lnTo>
                  <a:pt x="209094" y="297030"/>
                </a:lnTo>
                <a:lnTo>
                  <a:pt x="158877" y="304800"/>
                </a:lnTo>
                <a:lnTo>
                  <a:pt x="108659" y="297030"/>
                </a:lnTo>
                <a:lnTo>
                  <a:pt x="65046" y="275394"/>
                </a:lnTo>
                <a:lnTo>
                  <a:pt x="30654" y="242403"/>
                </a:lnTo>
                <a:lnTo>
                  <a:pt x="809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04629" y="213811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45354" y="1660779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5" y="7769"/>
                </a:lnTo>
                <a:lnTo>
                  <a:pt x="252104" y="29405"/>
                </a:lnTo>
                <a:lnTo>
                  <a:pt x="286413" y="62396"/>
                </a:lnTo>
                <a:lnTo>
                  <a:pt x="308912" y="104231"/>
                </a:lnTo>
                <a:lnTo>
                  <a:pt x="316992" y="152400"/>
                </a:lnTo>
                <a:lnTo>
                  <a:pt x="308912" y="200568"/>
                </a:lnTo>
                <a:lnTo>
                  <a:pt x="286413" y="242403"/>
                </a:lnTo>
                <a:lnTo>
                  <a:pt x="252104" y="275394"/>
                </a:lnTo>
                <a:lnTo>
                  <a:pt x="208595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38208" y="1680754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62346" y="2728341"/>
            <a:ext cx="318135" cy="304800"/>
          </a:xfrm>
          <a:custGeom>
            <a:avLst/>
            <a:gdLst/>
            <a:ahLst/>
            <a:cxnLst/>
            <a:rect l="l" t="t" r="r" b="b"/>
            <a:pathLst>
              <a:path w="318135" h="304800">
                <a:moveTo>
                  <a:pt x="0" y="152400"/>
                </a:moveTo>
                <a:lnTo>
                  <a:pt x="8099" y="104231"/>
                </a:lnTo>
                <a:lnTo>
                  <a:pt x="30654" y="62396"/>
                </a:lnTo>
                <a:lnTo>
                  <a:pt x="65046" y="29405"/>
                </a:lnTo>
                <a:lnTo>
                  <a:pt x="108659" y="7769"/>
                </a:lnTo>
                <a:lnTo>
                  <a:pt x="158877" y="0"/>
                </a:lnTo>
                <a:lnTo>
                  <a:pt x="209094" y="7769"/>
                </a:lnTo>
                <a:lnTo>
                  <a:pt x="252707" y="29405"/>
                </a:lnTo>
                <a:lnTo>
                  <a:pt x="287099" y="62396"/>
                </a:lnTo>
                <a:lnTo>
                  <a:pt x="309654" y="104231"/>
                </a:lnTo>
                <a:lnTo>
                  <a:pt x="317754" y="152400"/>
                </a:lnTo>
                <a:lnTo>
                  <a:pt x="309654" y="200568"/>
                </a:lnTo>
                <a:lnTo>
                  <a:pt x="287099" y="242403"/>
                </a:lnTo>
                <a:lnTo>
                  <a:pt x="252707" y="275394"/>
                </a:lnTo>
                <a:lnTo>
                  <a:pt x="209094" y="297030"/>
                </a:lnTo>
                <a:lnTo>
                  <a:pt x="158877" y="304800"/>
                </a:lnTo>
                <a:lnTo>
                  <a:pt x="108659" y="297030"/>
                </a:lnTo>
                <a:lnTo>
                  <a:pt x="65046" y="275394"/>
                </a:lnTo>
                <a:lnTo>
                  <a:pt x="30654" y="242403"/>
                </a:lnTo>
                <a:lnTo>
                  <a:pt x="809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55552" y="274793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824346" y="2819780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917175" y="2839411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73342" y="1630298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5" y="7769"/>
                </a:lnTo>
                <a:lnTo>
                  <a:pt x="252104" y="29405"/>
                </a:lnTo>
                <a:lnTo>
                  <a:pt x="286413" y="62396"/>
                </a:lnTo>
                <a:lnTo>
                  <a:pt x="308912" y="104231"/>
                </a:lnTo>
                <a:lnTo>
                  <a:pt x="316992" y="152400"/>
                </a:lnTo>
                <a:lnTo>
                  <a:pt x="308912" y="200568"/>
                </a:lnTo>
                <a:lnTo>
                  <a:pt x="286413" y="242403"/>
                </a:lnTo>
                <a:lnTo>
                  <a:pt x="252104" y="275394"/>
                </a:lnTo>
                <a:lnTo>
                  <a:pt x="208595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71617" y="1650264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17589" y="1996058"/>
            <a:ext cx="317500" cy="306070"/>
          </a:xfrm>
          <a:custGeom>
            <a:avLst/>
            <a:gdLst/>
            <a:ahLst/>
            <a:cxnLst/>
            <a:rect l="l" t="t" r="r" b="b"/>
            <a:pathLst>
              <a:path w="317500" h="306069">
                <a:moveTo>
                  <a:pt x="0" y="152780"/>
                </a:moveTo>
                <a:lnTo>
                  <a:pt x="8079" y="104490"/>
                </a:lnTo>
                <a:lnTo>
                  <a:pt x="30578" y="62550"/>
                </a:lnTo>
                <a:lnTo>
                  <a:pt x="64887" y="29477"/>
                </a:lnTo>
                <a:lnTo>
                  <a:pt x="108396" y="7788"/>
                </a:lnTo>
                <a:lnTo>
                  <a:pt x="158496" y="0"/>
                </a:lnTo>
                <a:lnTo>
                  <a:pt x="208590" y="7788"/>
                </a:lnTo>
                <a:lnTo>
                  <a:pt x="252098" y="29477"/>
                </a:lnTo>
                <a:lnTo>
                  <a:pt x="286409" y="62550"/>
                </a:lnTo>
                <a:lnTo>
                  <a:pt x="308911" y="104490"/>
                </a:lnTo>
                <a:lnTo>
                  <a:pt x="316992" y="152780"/>
                </a:lnTo>
                <a:lnTo>
                  <a:pt x="308911" y="201071"/>
                </a:lnTo>
                <a:lnTo>
                  <a:pt x="286409" y="243011"/>
                </a:lnTo>
                <a:lnTo>
                  <a:pt x="252098" y="276084"/>
                </a:lnTo>
                <a:lnTo>
                  <a:pt x="208590" y="297773"/>
                </a:lnTo>
                <a:lnTo>
                  <a:pt x="158496" y="305561"/>
                </a:lnTo>
                <a:lnTo>
                  <a:pt x="108396" y="297773"/>
                </a:lnTo>
                <a:lnTo>
                  <a:pt x="64887" y="276084"/>
                </a:lnTo>
                <a:lnTo>
                  <a:pt x="30578" y="243011"/>
                </a:lnTo>
                <a:lnTo>
                  <a:pt x="8079" y="201071"/>
                </a:lnTo>
                <a:lnTo>
                  <a:pt x="0" y="15278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10531" y="2016155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63842" y="2423541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5" y="7769"/>
                </a:lnTo>
                <a:lnTo>
                  <a:pt x="252104" y="29405"/>
                </a:lnTo>
                <a:lnTo>
                  <a:pt x="286413" y="62396"/>
                </a:lnTo>
                <a:lnTo>
                  <a:pt x="308912" y="104231"/>
                </a:lnTo>
                <a:lnTo>
                  <a:pt x="316992" y="152400"/>
                </a:lnTo>
                <a:lnTo>
                  <a:pt x="308912" y="200568"/>
                </a:lnTo>
                <a:lnTo>
                  <a:pt x="286413" y="242403"/>
                </a:lnTo>
                <a:lnTo>
                  <a:pt x="252104" y="275394"/>
                </a:lnTo>
                <a:lnTo>
                  <a:pt x="208595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456657" y="244302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16854" y="1386458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5" y="7769"/>
                </a:lnTo>
                <a:lnTo>
                  <a:pt x="252104" y="29405"/>
                </a:lnTo>
                <a:lnTo>
                  <a:pt x="286413" y="62396"/>
                </a:lnTo>
                <a:lnTo>
                  <a:pt x="308912" y="104231"/>
                </a:lnTo>
                <a:lnTo>
                  <a:pt x="316992" y="152400"/>
                </a:lnTo>
                <a:lnTo>
                  <a:pt x="308912" y="200568"/>
                </a:lnTo>
                <a:lnTo>
                  <a:pt x="286413" y="242403"/>
                </a:lnTo>
                <a:lnTo>
                  <a:pt x="252104" y="275394"/>
                </a:lnTo>
                <a:lnTo>
                  <a:pt x="208595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09426" y="140633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284339" y="2179701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403622" y="2199101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57084" y="2728341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71382" y="2747938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755769" y="1535540"/>
            <a:ext cx="2806065" cy="1477645"/>
            <a:chOff x="4755769" y="1535540"/>
            <a:chExt cx="2806065" cy="1477645"/>
          </a:xfrm>
        </p:grpSpPr>
        <p:sp>
          <p:nvSpPr>
            <p:cNvPr id="29" name="object 29"/>
            <p:cNvSpPr/>
            <p:nvPr/>
          </p:nvSpPr>
          <p:spPr>
            <a:xfrm>
              <a:off x="4762119" y="2652902"/>
              <a:ext cx="249554" cy="189230"/>
            </a:xfrm>
            <a:custGeom>
              <a:avLst/>
              <a:gdLst/>
              <a:ahLst/>
              <a:cxnLst/>
              <a:rect l="l" t="t" r="r" b="b"/>
              <a:pathLst>
                <a:path w="249554" h="189230">
                  <a:moveTo>
                    <a:pt x="0" y="0"/>
                  </a:moveTo>
                  <a:lnTo>
                    <a:pt x="249542" y="1890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78523" y="2803928"/>
              <a:ext cx="83820" cy="76835"/>
            </a:xfrm>
            <a:custGeom>
              <a:avLst/>
              <a:gdLst/>
              <a:ahLst/>
              <a:cxnLst/>
              <a:rect l="l" t="t" r="r" b="b"/>
              <a:pathLst>
                <a:path w="83820" h="76835">
                  <a:moveTo>
                    <a:pt x="46024" y="0"/>
                  </a:moveTo>
                  <a:lnTo>
                    <a:pt x="0" y="60731"/>
                  </a:lnTo>
                  <a:lnTo>
                    <a:pt x="83743" y="76390"/>
                  </a:lnTo>
                  <a:lnTo>
                    <a:pt x="460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333619" y="2974320"/>
              <a:ext cx="427355" cy="14604"/>
            </a:xfrm>
            <a:custGeom>
              <a:avLst/>
              <a:gdLst/>
              <a:ahLst/>
              <a:cxnLst/>
              <a:rect l="l" t="t" r="r" b="b"/>
              <a:pathLst>
                <a:path w="427354" h="14605">
                  <a:moveTo>
                    <a:pt x="0" y="14376"/>
                  </a:moveTo>
                  <a:lnTo>
                    <a:pt x="4271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46739" y="2936665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2565" y="76161"/>
                  </a:lnTo>
                  <a:lnTo>
                    <a:pt x="77444" y="35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50704" y="2683383"/>
              <a:ext cx="259715" cy="149225"/>
            </a:xfrm>
            <a:custGeom>
              <a:avLst/>
              <a:gdLst/>
              <a:ahLst/>
              <a:cxnLst/>
              <a:rect l="l" t="t" r="r" b="b"/>
              <a:pathLst>
                <a:path w="259714" h="149225">
                  <a:moveTo>
                    <a:pt x="259613" y="0"/>
                  </a:moveTo>
                  <a:lnTo>
                    <a:pt x="0" y="1488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95619" y="2792834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19">
                  <a:moveTo>
                    <a:pt x="47155" y="0"/>
                  </a:moveTo>
                  <a:lnTo>
                    <a:pt x="0" y="70954"/>
                  </a:lnTo>
                  <a:lnTo>
                    <a:pt x="85051" y="66103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440751" y="2575941"/>
              <a:ext cx="923290" cy="286385"/>
            </a:xfrm>
            <a:custGeom>
              <a:avLst/>
              <a:gdLst/>
              <a:ahLst/>
              <a:cxnLst/>
              <a:rect l="l" t="t" r="r" b="b"/>
              <a:pathLst>
                <a:path w="923289" h="286385">
                  <a:moveTo>
                    <a:pt x="923112" y="0"/>
                  </a:moveTo>
                  <a:lnTo>
                    <a:pt x="0" y="2861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380097" y="2821895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61506" y="0"/>
                  </a:moveTo>
                  <a:lnTo>
                    <a:pt x="0" y="58953"/>
                  </a:lnTo>
                  <a:lnTo>
                    <a:pt x="84074" y="72783"/>
                  </a:lnTo>
                  <a:lnTo>
                    <a:pt x="61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76241" y="2301620"/>
              <a:ext cx="100965" cy="118110"/>
            </a:xfrm>
            <a:custGeom>
              <a:avLst/>
              <a:gdLst/>
              <a:ahLst/>
              <a:cxnLst/>
              <a:rect l="l" t="t" r="r" b="b"/>
              <a:pathLst>
                <a:path w="100965" h="118110">
                  <a:moveTo>
                    <a:pt x="100355" y="0"/>
                  </a:moveTo>
                  <a:lnTo>
                    <a:pt x="0" y="11804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635116" y="2385315"/>
              <a:ext cx="78740" cy="83185"/>
            </a:xfrm>
            <a:custGeom>
              <a:avLst/>
              <a:gdLst/>
              <a:ahLst/>
              <a:cxnLst/>
              <a:rect l="l" t="t" r="r" b="b"/>
              <a:pathLst>
                <a:path w="78740" h="83185">
                  <a:moveTo>
                    <a:pt x="20320" y="0"/>
                  </a:moveTo>
                  <a:lnTo>
                    <a:pt x="0" y="82740"/>
                  </a:lnTo>
                  <a:lnTo>
                    <a:pt x="78384" y="49352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888861" y="2256662"/>
              <a:ext cx="281940" cy="461645"/>
            </a:xfrm>
            <a:custGeom>
              <a:avLst/>
              <a:gdLst/>
              <a:ahLst/>
              <a:cxnLst/>
              <a:rect l="l" t="t" r="r" b="b"/>
              <a:pathLst>
                <a:path w="281940" h="461644">
                  <a:moveTo>
                    <a:pt x="0" y="0"/>
                  </a:moveTo>
                  <a:lnTo>
                    <a:pt x="281622" y="46159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31350" y="2687575"/>
              <a:ext cx="72390" cy="85090"/>
            </a:xfrm>
            <a:custGeom>
              <a:avLst/>
              <a:gdLst/>
              <a:ahLst/>
              <a:cxnLst/>
              <a:rect l="l" t="t" r="r" b="b"/>
              <a:pathLst>
                <a:path w="72390" h="85089">
                  <a:moveTo>
                    <a:pt x="65049" y="0"/>
                  </a:moveTo>
                  <a:lnTo>
                    <a:pt x="0" y="39687"/>
                  </a:lnTo>
                  <a:lnTo>
                    <a:pt x="72212" y="84886"/>
                  </a:lnTo>
                  <a:lnTo>
                    <a:pt x="65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15580" y="2540824"/>
              <a:ext cx="97790" cy="187960"/>
            </a:xfrm>
            <a:custGeom>
              <a:avLst/>
              <a:gdLst/>
              <a:ahLst/>
              <a:cxnLst/>
              <a:rect l="l" t="t" r="r" b="b"/>
              <a:pathLst>
                <a:path w="97790" h="187960">
                  <a:moveTo>
                    <a:pt x="0" y="187604"/>
                  </a:moveTo>
                  <a:lnTo>
                    <a:pt x="9762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73541" y="2484504"/>
              <a:ext cx="69215" cy="85725"/>
            </a:xfrm>
            <a:custGeom>
              <a:avLst/>
              <a:gdLst/>
              <a:ahLst/>
              <a:cxnLst/>
              <a:rect l="l" t="t" r="r" b="b"/>
              <a:pathLst>
                <a:path w="69215" h="85725">
                  <a:moveTo>
                    <a:pt x="68973" y="0"/>
                  </a:moveTo>
                  <a:lnTo>
                    <a:pt x="0" y="49999"/>
                  </a:lnTo>
                  <a:lnTo>
                    <a:pt x="67602" y="85178"/>
                  </a:lnTo>
                  <a:lnTo>
                    <a:pt x="68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442835" y="1723233"/>
              <a:ext cx="83820" cy="455930"/>
            </a:xfrm>
            <a:custGeom>
              <a:avLst/>
              <a:gdLst/>
              <a:ahLst/>
              <a:cxnLst/>
              <a:rect l="l" t="t" r="r" b="b"/>
              <a:pathLst>
                <a:path w="83820" h="455930">
                  <a:moveTo>
                    <a:pt x="0" y="455891"/>
                  </a:moveTo>
                  <a:lnTo>
                    <a:pt x="8373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486806" y="1660781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5" h="81914">
                  <a:moveTo>
                    <a:pt x="51231" y="0"/>
                  </a:moveTo>
                  <a:lnTo>
                    <a:pt x="0" y="68059"/>
                  </a:lnTo>
                  <a:lnTo>
                    <a:pt x="74942" y="81826"/>
                  </a:lnTo>
                  <a:lnTo>
                    <a:pt x="512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762119" y="2286910"/>
              <a:ext cx="588010" cy="151130"/>
            </a:xfrm>
            <a:custGeom>
              <a:avLst/>
              <a:gdLst/>
              <a:ahLst/>
              <a:cxnLst/>
              <a:rect l="l" t="t" r="r" b="b"/>
              <a:pathLst>
                <a:path w="588010" h="151130">
                  <a:moveTo>
                    <a:pt x="0" y="150660"/>
                  </a:moveTo>
                  <a:lnTo>
                    <a:pt x="58771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28078" y="2253160"/>
              <a:ext cx="83820" cy="74295"/>
            </a:xfrm>
            <a:custGeom>
              <a:avLst/>
              <a:gdLst/>
              <a:ahLst/>
              <a:cxnLst/>
              <a:rect l="l" t="t" r="r" b="b"/>
              <a:pathLst>
                <a:path w="83820" h="74294">
                  <a:moveTo>
                    <a:pt x="0" y="0"/>
                  </a:moveTo>
                  <a:lnTo>
                    <a:pt x="18923" y="73812"/>
                  </a:lnTo>
                  <a:lnTo>
                    <a:pt x="83273" y="17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72347" y="1951835"/>
              <a:ext cx="386080" cy="211454"/>
            </a:xfrm>
            <a:custGeom>
              <a:avLst/>
              <a:gdLst/>
              <a:ahLst/>
              <a:cxnLst/>
              <a:rect l="l" t="t" r="r" b="b"/>
              <a:pathLst>
                <a:path w="386079" h="211455">
                  <a:moveTo>
                    <a:pt x="385914" y="2109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16624" y="1921386"/>
              <a:ext cx="85725" cy="70485"/>
            </a:xfrm>
            <a:custGeom>
              <a:avLst/>
              <a:gdLst/>
              <a:ahLst/>
              <a:cxnLst/>
              <a:rect l="l" t="t" r="r" b="b"/>
              <a:pathLst>
                <a:path w="85725" h="70485">
                  <a:moveTo>
                    <a:pt x="0" y="0"/>
                  </a:moveTo>
                  <a:lnTo>
                    <a:pt x="48590" y="69976"/>
                  </a:lnTo>
                  <a:lnTo>
                    <a:pt x="85140" y="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031105" y="1570833"/>
              <a:ext cx="231140" cy="134620"/>
            </a:xfrm>
            <a:custGeom>
              <a:avLst/>
              <a:gdLst/>
              <a:ahLst/>
              <a:cxnLst/>
              <a:rect l="l" t="t" r="r" b="b"/>
              <a:pathLst>
                <a:path w="231139" h="134619">
                  <a:moveTo>
                    <a:pt x="0" y="134454"/>
                  </a:moveTo>
                  <a:lnTo>
                    <a:pt x="23074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231695" y="1538860"/>
              <a:ext cx="85090" cy="71755"/>
            </a:xfrm>
            <a:custGeom>
              <a:avLst/>
              <a:gdLst/>
              <a:ahLst/>
              <a:cxnLst/>
              <a:rect l="l" t="t" r="r" b="b"/>
              <a:pathLst>
                <a:path w="85089" h="71755">
                  <a:moveTo>
                    <a:pt x="85013" y="0"/>
                  </a:moveTo>
                  <a:lnTo>
                    <a:pt x="0" y="5448"/>
                  </a:lnTo>
                  <a:lnTo>
                    <a:pt x="38366" y="71285"/>
                  </a:lnTo>
                  <a:lnTo>
                    <a:pt x="850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691708" y="1565019"/>
              <a:ext cx="481965" cy="217804"/>
            </a:xfrm>
            <a:custGeom>
              <a:avLst/>
              <a:gdLst/>
              <a:ahLst/>
              <a:cxnLst/>
              <a:rect l="l" t="t" r="r" b="b"/>
              <a:pathLst>
                <a:path w="481964" h="217805">
                  <a:moveTo>
                    <a:pt x="481622" y="21776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633845" y="1535540"/>
              <a:ext cx="85725" cy="69850"/>
            </a:xfrm>
            <a:custGeom>
              <a:avLst/>
              <a:gdLst/>
              <a:ahLst/>
              <a:cxnLst/>
              <a:rect l="l" t="t" r="r" b="b"/>
              <a:pathLst>
                <a:path w="85725" h="69850">
                  <a:moveTo>
                    <a:pt x="85128" y="0"/>
                  </a:moveTo>
                  <a:lnTo>
                    <a:pt x="0" y="3314"/>
                  </a:lnTo>
                  <a:lnTo>
                    <a:pt x="53733" y="69430"/>
                  </a:lnTo>
                  <a:lnTo>
                    <a:pt x="85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682615" y="1919588"/>
              <a:ext cx="480695" cy="243204"/>
            </a:xfrm>
            <a:custGeom>
              <a:avLst/>
              <a:gdLst/>
              <a:ahLst/>
              <a:cxnLst/>
              <a:rect l="l" t="t" r="r" b="b"/>
              <a:pathLst>
                <a:path w="480695" h="243205">
                  <a:moveTo>
                    <a:pt x="0" y="243192"/>
                  </a:moveTo>
                  <a:lnTo>
                    <a:pt x="48018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34261" y="1890906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80">
                  <a:moveTo>
                    <a:pt x="85191" y="0"/>
                  </a:moveTo>
                  <a:lnTo>
                    <a:pt x="0" y="431"/>
                  </a:lnTo>
                  <a:lnTo>
                    <a:pt x="34429" y="68414"/>
                  </a:lnTo>
                  <a:lnTo>
                    <a:pt x="85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729097" y="2157850"/>
              <a:ext cx="826135" cy="113664"/>
            </a:xfrm>
            <a:custGeom>
              <a:avLst/>
              <a:gdLst/>
              <a:ahLst/>
              <a:cxnLst/>
              <a:rect l="l" t="t" r="r" b="b"/>
              <a:pathLst>
                <a:path w="826134" h="113664">
                  <a:moveTo>
                    <a:pt x="0" y="113334"/>
                  </a:moveTo>
                  <a:lnTo>
                    <a:pt x="82565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536984" y="2121843"/>
              <a:ext cx="81280" cy="75565"/>
            </a:xfrm>
            <a:custGeom>
              <a:avLst/>
              <a:gdLst/>
              <a:ahLst/>
              <a:cxnLst/>
              <a:rect l="l" t="t" r="r" b="b"/>
              <a:pathLst>
                <a:path w="81279" h="75564">
                  <a:moveTo>
                    <a:pt x="0" y="0"/>
                  </a:moveTo>
                  <a:lnTo>
                    <a:pt x="10363" y="75488"/>
                  </a:lnTo>
                  <a:lnTo>
                    <a:pt x="80670" y="27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554509" y="1784394"/>
              <a:ext cx="775970" cy="439420"/>
            </a:xfrm>
            <a:custGeom>
              <a:avLst/>
              <a:gdLst/>
              <a:ahLst/>
              <a:cxnLst/>
              <a:rect l="l" t="t" r="r" b="b"/>
              <a:pathLst>
                <a:path w="775970" h="439419">
                  <a:moveTo>
                    <a:pt x="775461" y="439153"/>
                  </a:moveTo>
                  <a:lnTo>
                    <a:pt x="764478" y="376587"/>
                  </a:lnTo>
                  <a:lnTo>
                    <a:pt x="732961" y="315151"/>
                  </a:lnTo>
                  <a:lnTo>
                    <a:pt x="683065" y="255976"/>
                  </a:lnTo>
                  <a:lnTo>
                    <a:pt x="651897" y="227589"/>
                  </a:lnTo>
                  <a:lnTo>
                    <a:pt x="616942" y="200192"/>
                  </a:lnTo>
                  <a:lnTo>
                    <a:pt x="578468" y="173925"/>
                  </a:lnTo>
                  <a:lnTo>
                    <a:pt x="536744" y="148929"/>
                  </a:lnTo>
                  <a:lnTo>
                    <a:pt x="492041" y="125347"/>
                  </a:lnTo>
                  <a:lnTo>
                    <a:pt x="444626" y="103318"/>
                  </a:lnTo>
                  <a:lnTo>
                    <a:pt x="394769" y="82986"/>
                  </a:lnTo>
                  <a:lnTo>
                    <a:pt x="342740" y="64490"/>
                  </a:lnTo>
                  <a:lnTo>
                    <a:pt x="288806" y="47972"/>
                  </a:lnTo>
                  <a:lnTo>
                    <a:pt x="233238" y="33573"/>
                  </a:lnTo>
                  <a:lnTo>
                    <a:pt x="176304" y="21436"/>
                  </a:lnTo>
                  <a:lnTo>
                    <a:pt x="118273" y="11700"/>
                  </a:lnTo>
                  <a:lnTo>
                    <a:pt x="59416" y="4507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490332" y="1746614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77177" y="0"/>
                  </a:moveTo>
                  <a:lnTo>
                    <a:pt x="0" y="36080"/>
                  </a:lnTo>
                  <a:lnTo>
                    <a:pt x="75171" y="76174"/>
                  </a:lnTo>
                  <a:lnTo>
                    <a:pt x="771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808601" y="2307897"/>
              <a:ext cx="1817370" cy="237490"/>
            </a:xfrm>
            <a:custGeom>
              <a:avLst/>
              <a:gdLst/>
              <a:ahLst/>
              <a:cxnLst/>
              <a:rect l="l" t="t" r="r" b="b"/>
              <a:pathLst>
                <a:path w="1817370" h="237489">
                  <a:moveTo>
                    <a:pt x="0" y="237159"/>
                  </a:moveTo>
                  <a:lnTo>
                    <a:pt x="66246" y="236916"/>
                  </a:lnTo>
                  <a:lnTo>
                    <a:pt x="132417" y="236194"/>
                  </a:lnTo>
                  <a:lnTo>
                    <a:pt x="198438" y="235004"/>
                  </a:lnTo>
                  <a:lnTo>
                    <a:pt x="264234" y="233360"/>
                  </a:lnTo>
                  <a:lnTo>
                    <a:pt x="329729" y="231271"/>
                  </a:lnTo>
                  <a:lnTo>
                    <a:pt x="394848" y="228750"/>
                  </a:lnTo>
                  <a:lnTo>
                    <a:pt x="459516" y="225809"/>
                  </a:lnTo>
                  <a:lnTo>
                    <a:pt x="523659" y="222459"/>
                  </a:lnTo>
                  <a:lnTo>
                    <a:pt x="587200" y="218712"/>
                  </a:lnTo>
                  <a:lnTo>
                    <a:pt x="650065" y="214579"/>
                  </a:lnTo>
                  <a:lnTo>
                    <a:pt x="712179" y="210073"/>
                  </a:lnTo>
                  <a:lnTo>
                    <a:pt x="773466" y="205205"/>
                  </a:lnTo>
                  <a:lnTo>
                    <a:pt x="833852" y="199986"/>
                  </a:lnTo>
                  <a:lnTo>
                    <a:pt x="893261" y="194429"/>
                  </a:lnTo>
                  <a:lnTo>
                    <a:pt x="951618" y="188544"/>
                  </a:lnTo>
                  <a:lnTo>
                    <a:pt x="1008848" y="182344"/>
                  </a:lnTo>
                  <a:lnTo>
                    <a:pt x="1064876" y="175841"/>
                  </a:lnTo>
                  <a:lnTo>
                    <a:pt x="1119627" y="169046"/>
                  </a:lnTo>
                  <a:lnTo>
                    <a:pt x="1173025" y="161970"/>
                  </a:lnTo>
                  <a:lnTo>
                    <a:pt x="1224996" y="154626"/>
                  </a:lnTo>
                  <a:lnTo>
                    <a:pt x="1275465" y="147025"/>
                  </a:lnTo>
                  <a:lnTo>
                    <a:pt x="1324355" y="139179"/>
                  </a:lnTo>
                  <a:lnTo>
                    <a:pt x="1371593" y="131099"/>
                  </a:lnTo>
                  <a:lnTo>
                    <a:pt x="1417102" y="122797"/>
                  </a:lnTo>
                  <a:lnTo>
                    <a:pt x="1460809" y="114285"/>
                  </a:lnTo>
                  <a:lnTo>
                    <a:pt x="1502637" y="105575"/>
                  </a:lnTo>
                  <a:lnTo>
                    <a:pt x="1542512" y="96678"/>
                  </a:lnTo>
                  <a:lnTo>
                    <a:pt x="1580358" y="87605"/>
                  </a:lnTo>
                  <a:lnTo>
                    <a:pt x="1649664" y="68982"/>
                  </a:lnTo>
                  <a:lnTo>
                    <a:pt x="1709955" y="49798"/>
                  </a:lnTo>
                  <a:lnTo>
                    <a:pt x="1760629" y="30147"/>
                  </a:lnTo>
                  <a:lnTo>
                    <a:pt x="1801085" y="10123"/>
                  </a:lnTo>
                  <a:lnTo>
                    <a:pt x="181729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587824" y="2256659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5">
                  <a:moveTo>
                    <a:pt x="75907" y="0"/>
                  </a:moveTo>
                  <a:lnTo>
                    <a:pt x="0" y="38671"/>
                  </a:lnTo>
                  <a:lnTo>
                    <a:pt x="61290" y="83934"/>
                  </a:lnTo>
                  <a:lnTo>
                    <a:pt x="75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41338" y="2887195"/>
              <a:ext cx="952500" cy="85725"/>
            </a:xfrm>
            <a:custGeom>
              <a:avLst/>
              <a:gdLst/>
              <a:ahLst/>
              <a:cxnLst/>
              <a:rect l="l" t="t" r="r" b="b"/>
              <a:pathLst>
                <a:path w="952500" h="85725">
                  <a:moveTo>
                    <a:pt x="0" y="85648"/>
                  </a:moveTo>
                  <a:lnTo>
                    <a:pt x="952182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77457" y="2850385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0" y="0"/>
                  </a:moveTo>
                  <a:lnTo>
                    <a:pt x="6832" y="75895"/>
                  </a:lnTo>
                  <a:lnTo>
                    <a:pt x="79311" y="31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88005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00" dirty="0"/>
              <a:t> </a:t>
            </a:r>
            <a:r>
              <a:rPr dirty="0"/>
              <a:t>Tree</a:t>
            </a:r>
            <a:r>
              <a:rPr spc="-95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/>
          <p:nvPr/>
        </p:nvSpPr>
        <p:spPr>
          <a:xfrm>
            <a:off x="724280" y="4300346"/>
            <a:ext cx="685800" cy="111760"/>
          </a:xfrm>
          <a:custGeom>
            <a:avLst/>
            <a:gdLst/>
            <a:ahLst/>
            <a:cxnLst/>
            <a:rect l="l" t="t" r="r" b="b"/>
            <a:pathLst>
              <a:path w="685800" h="111760">
                <a:moveTo>
                  <a:pt x="533400" y="0"/>
                </a:moveTo>
                <a:lnTo>
                  <a:pt x="0" y="111569"/>
                </a:lnTo>
              </a:path>
              <a:path w="685800" h="111760">
                <a:moveTo>
                  <a:pt x="533400" y="0"/>
                </a:moveTo>
                <a:lnTo>
                  <a:pt x="685800" y="11156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7065" y="497391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2864" y="497391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4280" y="47811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0080" y="478116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390265" y="544256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18865" y="44257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30496" y="442575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90265" y="4961360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8850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56125" y="5496915"/>
            <a:ext cx="184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76065" y="5442563"/>
            <a:ext cx="15303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96080" y="4233290"/>
            <a:ext cx="685800" cy="166370"/>
          </a:xfrm>
          <a:custGeom>
            <a:avLst/>
            <a:gdLst/>
            <a:ahLst/>
            <a:cxnLst/>
            <a:rect l="l" t="t" r="r" b="b"/>
            <a:pathLst>
              <a:path w="685800" h="166370">
                <a:moveTo>
                  <a:pt x="381000" y="0"/>
                </a:moveTo>
                <a:lnTo>
                  <a:pt x="0" y="165963"/>
                </a:lnTo>
              </a:path>
              <a:path w="685800" h="166370">
                <a:moveTo>
                  <a:pt x="381000" y="0"/>
                </a:moveTo>
                <a:lnTo>
                  <a:pt x="6858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91280" y="4768977"/>
            <a:ext cx="533400" cy="166370"/>
          </a:xfrm>
          <a:custGeom>
            <a:avLst/>
            <a:gdLst/>
            <a:ahLst/>
            <a:cxnLst/>
            <a:rect l="l" t="t" r="r" b="b"/>
            <a:pathLst>
              <a:path w="533400" h="166370">
                <a:moveTo>
                  <a:pt x="304800" y="0"/>
                </a:moveTo>
                <a:lnTo>
                  <a:pt x="0" y="165963"/>
                </a:lnTo>
              </a:path>
              <a:path w="533400" h="166370">
                <a:moveTo>
                  <a:pt x="304800" y="0"/>
                </a:moveTo>
                <a:lnTo>
                  <a:pt x="5334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81880" y="4768977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91280" y="5304663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56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53280" y="5304663"/>
            <a:ext cx="495300" cy="166370"/>
          </a:xfrm>
          <a:custGeom>
            <a:avLst/>
            <a:gdLst/>
            <a:ahLst/>
            <a:cxnLst/>
            <a:rect l="l" t="t" r="r" b="b"/>
            <a:pathLst>
              <a:path w="495300" h="166370">
                <a:moveTo>
                  <a:pt x="228600" y="0"/>
                </a:moveTo>
                <a:lnTo>
                  <a:pt x="0" y="111569"/>
                </a:lnTo>
              </a:path>
              <a:path w="495300" h="166370">
                <a:moveTo>
                  <a:pt x="228600" y="0"/>
                </a:moveTo>
                <a:lnTo>
                  <a:pt x="4953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53280" y="5785484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21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752465" y="43839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38680" y="5304663"/>
            <a:ext cx="457200" cy="166370"/>
          </a:xfrm>
          <a:custGeom>
            <a:avLst/>
            <a:gdLst/>
            <a:ahLst/>
            <a:cxnLst/>
            <a:rect l="l" t="t" r="r" b="b"/>
            <a:pathLst>
              <a:path w="457200" h="166370">
                <a:moveTo>
                  <a:pt x="228600" y="0"/>
                </a:moveTo>
                <a:lnTo>
                  <a:pt x="457200" y="165963"/>
                </a:lnTo>
              </a:path>
              <a:path w="457200" h="166370">
                <a:moveTo>
                  <a:pt x="22860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2" name="object 22"/>
          <p:cNvGrpSpPr/>
          <p:nvPr/>
        </p:nvGrpSpPr>
        <p:grpSpPr>
          <a:xfrm>
            <a:off x="1142111" y="3474592"/>
            <a:ext cx="4692650" cy="2950845"/>
            <a:chOff x="1142111" y="3474592"/>
            <a:chExt cx="4692650" cy="2950845"/>
          </a:xfrm>
        </p:grpSpPr>
        <p:sp>
          <p:nvSpPr>
            <p:cNvPr id="23" name="object 23"/>
            <p:cNvSpPr/>
            <p:nvPr/>
          </p:nvSpPr>
          <p:spPr>
            <a:xfrm>
              <a:off x="5829681" y="4233290"/>
              <a:ext cx="0" cy="124460"/>
            </a:xfrm>
            <a:custGeom>
              <a:avLst/>
              <a:gdLst/>
              <a:ahLst/>
              <a:cxnLst/>
              <a:rect l="l" t="t" r="r" b="b"/>
              <a:pathLst>
                <a:path h="124460">
                  <a:moveTo>
                    <a:pt x="0" y="0"/>
                  </a:moveTo>
                  <a:lnTo>
                    <a:pt x="0" y="124129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867280" y="4768976"/>
              <a:ext cx="685800" cy="166370"/>
            </a:xfrm>
            <a:custGeom>
              <a:avLst/>
              <a:gdLst/>
              <a:ahLst/>
              <a:cxnLst/>
              <a:rect l="l" t="t" r="r" b="b"/>
              <a:pathLst>
                <a:path w="685800" h="166370">
                  <a:moveTo>
                    <a:pt x="381000" y="0"/>
                  </a:moveTo>
                  <a:lnTo>
                    <a:pt x="0" y="165963"/>
                  </a:lnTo>
                </a:path>
                <a:path w="685800" h="166370">
                  <a:moveTo>
                    <a:pt x="381000" y="0"/>
                  </a:moveTo>
                  <a:lnTo>
                    <a:pt x="6858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553080" y="5304663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24480" y="5839586"/>
              <a:ext cx="495300" cy="166370"/>
            </a:xfrm>
            <a:custGeom>
              <a:avLst/>
              <a:gdLst/>
              <a:ahLst/>
              <a:cxnLst/>
              <a:rect l="l" t="t" r="r" b="b"/>
              <a:pathLst>
                <a:path w="495300" h="166370">
                  <a:moveTo>
                    <a:pt x="228600" y="0"/>
                  </a:moveTo>
                  <a:lnTo>
                    <a:pt x="0" y="111569"/>
                  </a:lnTo>
                </a:path>
                <a:path w="495300" h="166370">
                  <a:moveTo>
                    <a:pt x="228600" y="0"/>
                  </a:moveTo>
                  <a:lnTo>
                    <a:pt x="4953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24480" y="6321170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0"/>
                  </a:moveTo>
                  <a:lnTo>
                    <a:pt x="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57681" y="4300346"/>
              <a:ext cx="990600" cy="99060"/>
            </a:xfrm>
            <a:custGeom>
              <a:avLst/>
              <a:gdLst/>
              <a:ahLst/>
              <a:cxnLst/>
              <a:rect l="l" t="t" r="r" b="b"/>
              <a:pathLst>
                <a:path w="990600" h="99060">
                  <a:moveTo>
                    <a:pt x="0" y="0"/>
                  </a:moveTo>
                  <a:lnTo>
                    <a:pt x="99060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257681" y="3773042"/>
              <a:ext cx="4572000" cy="158115"/>
            </a:xfrm>
            <a:custGeom>
              <a:avLst/>
              <a:gdLst/>
              <a:ahLst/>
              <a:cxnLst/>
              <a:rect l="l" t="t" r="r" b="b"/>
              <a:pathLst>
                <a:path w="4572000" h="158114">
                  <a:moveTo>
                    <a:pt x="2438400" y="0"/>
                  </a:moveTo>
                  <a:lnTo>
                    <a:pt x="0" y="157594"/>
                  </a:lnTo>
                </a:path>
                <a:path w="4572000" h="158114">
                  <a:moveTo>
                    <a:pt x="2438400" y="0"/>
                  </a:moveTo>
                  <a:lnTo>
                    <a:pt x="2819400" y="90652"/>
                  </a:lnTo>
                </a:path>
                <a:path w="4572000" h="158114">
                  <a:moveTo>
                    <a:pt x="2438400" y="0"/>
                  </a:moveTo>
                  <a:lnTo>
                    <a:pt x="4572000" y="90652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295400" y="3774185"/>
              <a:ext cx="2372995" cy="188595"/>
            </a:xfrm>
            <a:custGeom>
              <a:avLst/>
              <a:gdLst/>
              <a:ahLst/>
              <a:cxnLst/>
              <a:rect l="l" t="t" r="r" b="b"/>
              <a:pathLst>
                <a:path w="2372995" h="188595">
                  <a:moveTo>
                    <a:pt x="2372868" y="0"/>
                  </a:moveTo>
                  <a:lnTo>
                    <a:pt x="0" y="188214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50442" y="4277105"/>
              <a:ext cx="990600" cy="142875"/>
            </a:xfrm>
            <a:custGeom>
              <a:avLst/>
              <a:gdLst/>
              <a:ahLst/>
              <a:cxnLst/>
              <a:rect l="l" t="t" r="r" b="b"/>
              <a:pathLst>
                <a:path w="990600" h="142875">
                  <a:moveTo>
                    <a:pt x="0" y="0"/>
                  </a:moveTo>
                  <a:lnTo>
                    <a:pt x="990600" y="142494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54349" y="3479672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554349" y="3479672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47191" y="3973448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47191" y="3973448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099691" y="4439030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8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6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8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099691" y="4439030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10586" y="4984622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410586" y="4984622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07538" y="5528691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8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6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8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407538" y="5528691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67380" y="6030848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67380" y="6030848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30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265425" y="4772405"/>
              <a:ext cx="309880" cy="180975"/>
            </a:xfrm>
            <a:custGeom>
              <a:avLst/>
              <a:gdLst/>
              <a:ahLst/>
              <a:cxnLst/>
              <a:rect l="l" t="t" r="r" b="b"/>
              <a:pathLst>
                <a:path w="309880" h="180975">
                  <a:moveTo>
                    <a:pt x="309372" y="18059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59558" y="5268467"/>
              <a:ext cx="3175" cy="223520"/>
            </a:xfrm>
            <a:custGeom>
              <a:avLst/>
              <a:gdLst/>
              <a:ahLst/>
              <a:cxnLst/>
              <a:rect l="l" t="t" r="r" b="b"/>
              <a:pathLst>
                <a:path w="3175" h="223520">
                  <a:moveTo>
                    <a:pt x="3048" y="22326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80132" y="5846825"/>
              <a:ext cx="259079" cy="197485"/>
            </a:xfrm>
            <a:custGeom>
              <a:avLst/>
              <a:gdLst/>
              <a:ahLst/>
              <a:cxnLst/>
              <a:rect l="l" t="t" r="r" b="b"/>
              <a:pathLst>
                <a:path w="259080" h="197485">
                  <a:moveTo>
                    <a:pt x="259080" y="1973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1561464" y="597811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638680" y="5839586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56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91609" y="2408301"/>
            <a:ext cx="317500" cy="306070"/>
          </a:xfrm>
          <a:custGeom>
            <a:avLst/>
            <a:gdLst/>
            <a:ahLst/>
            <a:cxnLst/>
            <a:rect l="l" t="t" r="r" b="b"/>
            <a:pathLst>
              <a:path w="317500" h="306069">
                <a:moveTo>
                  <a:pt x="0" y="152780"/>
                </a:moveTo>
                <a:lnTo>
                  <a:pt x="8079" y="104490"/>
                </a:lnTo>
                <a:lnTo>
                  <a:pt x="30578" y="62550"/>
                </a:lnTo>
                <a:lnTo>
                  <a:pt x="64887" y="29477"/>
                </a:lnTo>
                <a:lnTo>
                  <a:pt x="108396" y="7788"/>
                </a:lnTo>
                <a:lnTo>
                  <a:pt x="158496" y="0"/>
                </a:lnTo>
                <a:lnTo>
                  <a:pt x="208590" y="7788"/>
                </a:lnTo>
                <a:lnTo>
                  <a:pt x="252098" y="29477"/>
                </a:lnTo>
                <a:lnTo>
                  <a:pt x="286409" y="62550"/>
                </a:lnTo>
                <a:lnTo>
                  <a:pt x="308911" y="104490"/>
                </a:lnTo>
                <a:lnTo>
                  <a:pt x="316992" y="152780"/>
                </a:lnTo>
                <a:lnTo>
                  <a:pt x="308911" y="201071"/>
                </a:lnTo>
                <a:lnTo>
                  <a:pt x="286409" y="243011"/>
                </a:lnTo>
                <a:lnTo>
                  <a:pt x="252098" y="276084"/>
                </a:lnTo>
                <a:lnTo>
                  <a:pt x="208590" y="297773"/>
                </a:lnTo>
                <a:lnTo>
                  <a:pt x="158496" y="305561"/>
                </a:lnTo>
                <a:lnTo>
                  <a:pt x="108396" y="297773"/>
                </a:lnTo>
                <a:lnTo>
                  <a:pt x="64887" y="276084"/>
                </a:lnTo>
                <a:lnTo>
                  <a:pt x="30578" y="243011"/>
                </a:lnTo>
                <a:lnTo>
                  <a:pt x="8079" y="201071"/>
                </a:lnTo>
                <a:lnTo>
                  <a:pt x="0" y="15278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560745" y="240479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379589" y="1371980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436373" y="1368102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738687" y="1670113"/>
            <a:ext cx="997585" cy="776605"/>
            <a:chOff x="4738687" y="1670113"/>
            <a:chExt cx="997585" cy="776605"/>
          </a:xfrm>
        </p:grpSpPr>
        <p:sp>
          <p:nvSpPr>
            <p:cNvPr id="54" name="object 54"/>
            <p:cNvSpPr/>
            <p:nvPr/>
          </p:nvSpPr>
          <p:spPr>
            <a:xfrm>
              <a:off x="5411343" y="2133981"/>
              <a:ext cx="318135" cy="306070"/>
            </a:xfrm>
            <a:custGeom>
              <a:avLst/>
              <a:gdLst/>
              <a:ahLst/>
              <a:cxnLst/>
              <a:rect l="l" t="t" r="r" b="b"/>
              <a:pathLst>
                <a:path w="318135" h="306069">
                  <a:moveTo>
                    <a:pt x="0" y="152780"/>
                  </a:moveTo>
                  <a:lnTo>
                    <a:pt x="8099" y="104490"/>
                  </a:lnTo>
                  <a:lnTo>
                    <a:pt x="30654" y="62550"/>
                  </a:lnTo>
                  <a:lnTo>
                    <a:pt x="65046" y="29477"/>
                  </a:lnTo>
                  <a:lnTo>
                    <a:pt x="108659" y="7788"/>
                  </a:lnTo>
                  <a:lnTo>
                    <a:pt x="158877" y="0"/>
                  </a:lnTo>
                  <a:lnTo>
                    <a:pt x="209094" y="7788"/>
                  </a:lnTo>
                  <a:lnTo>
                    <a:pt x="252707" y="29477"/>
                  </a:lnTo>
                  <a:lnTo>
                    <a:pt x="287099" y="62550"/>
                  </a:lnTo>
                  <a:lnTo>
                    <a:pt x="309654" y="104490"/>
                  </a:lnTo>
                  <a:lnTo>
                    <a:pt x="317754" y="152780"/>
                  </a:lnTo>
                  <a:lnTo>
                    <a:pt x="309654" y="201071"/>
                  </a:lnTo>
                  <a:lnTo>
                    <a:pt x="287099" y="243011"/>
                  </a:lnTo>
                  <a:lnTo>
                    <a:pt x="252707" y="276084"/>
                  </a:lnTo>
                  <a:lnTo>
                    <a:pt x="209094" y="297773"/>
                  </a:lnTo>
                  <a:lnTo>
                    <a:pt x="158877" y="305561"/>
                  </a:lnTo>
                  <a:lnTo>
                    <a:pt x="108659" y="297773"/>
                  </a:lnTo>
                  <a:lnTo>
                    <a:pt x="65046" y="276084"/>
                  </a:lnTo>
                  <a:lnTo>
                    <a:pt x="30654" y="243011"/>
                  </a:lnTo>
                  <a:lnTo>
                    <a:pt x="8099" y="201071"/>
                  </a:lnTo>
                  <a:lnTo>
                    <a:pt x="0" y="15278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745354" y="1676781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4838208" y="1696633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062346" y="2744342"/>
            <a:ext cx="318135" cy="304800"/>
          </a:xfrm>
          <a:custGeom>
            <a:avLst/>
            <a:gdLst/>
            <a:ahLst/>
            <a:cxnLst/>
            <a:rect l="l" t="t" r="r" b="b"/>
            <a:pathLst>
              <a:path w="318135" h="304800">
                <a:moveTo>
                  <a:pt x="0" y="152400"/>
                </a:moveTo>
                <a:lnTo>
                  <a:pt x="8099" y="104231"/>
                </a:lnTo>
                <a:lnTo>
                  <a:pt x="30654" y="62396"/>
                </a:lnTo>
                <a:lnTo>
                  <a:pt x="65046" y="29405"/>
                </a:lnTo>
                <a:lnTo>
                  <a:pt x="108659" y="7769"/>
                </a:lnTo>
                <a:lnTo>
                  <a:pt x="158877" y="0"/>
                </a:lnTo>
                <a:lnTo>
                  <a:pt x="209094" y="7769"/>
                </a:lnTo>
                <a:lnTo>
                  <a:pt x="252707" y="29405"/>
                </a:lnTo>
                <a:lnTo>
                  <a:pt x="287099" y="62396"/>
                </a:lnTo>
                <a:lnTo>
                  <a:pt x="309654" y="104231"/>
                </a:lnTo>
                <a:lnTo>
                  <a:pt x="317754" y="152400"/>
                </a:lnTo>
                <a:lnTo>
                  <a:pt x="309654" y="200568"/>
                </a:lnTo>
                <a:lnTo>
                  <a:pt x="287099" y="242403"/>
                </a:lnTo>
                <a:lnTo>
                  <a:pt x="252707" y="275394"/>
                </a:lnTo>
                <a:lnTo>
                  <a:pt x="209094" y="297030"/>
                </a:lnTo>
                <a:lnTo>
                  <a:pt x="158877" y="304800"/>
                </a:lnTo>
                <a:lnTo>
                  <a:pt x="108659" y="297030"/>
                </a:lnTo>
                <a:lnTo>
                  <a:pt x="65046" y="275394"/>
                </a:lnTo>
                <a:lnTo>
                  <a:pt x="30654" y="242403"/>
                </a:lnTo>
                <a:lnTo>
                  <a:pt x="809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155552" y="276381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824346" y="2835782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917175" y="285529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173342" y="1646301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5" y="7769"/>
                </a:lnTo>
                <a:lnTo>
                  <a:pt x="252104" y="29405"/>
                </a:lnTo>
                <a:lnTo>
                  <a:pt x="286413" y="62396"/>
                </a:lnTo>
                <a:lnTo>
                  <a:pt x="308912" y="104231"/>
                </a:lnTo>
                <a:lnTo>
                  <a:pt x="316992" y="152400"/>
                </a:lnTo>
                <a:lnTo>
                  <a:pt x="308912" y="200568"/>
                </a:lnTo>
                <a:lnTo>
                  <a:pt x="286413" y="242403"/>
                </a:lnTo>
                <a:lnTo>
                  <a:pt x="252104" y="275394"/>
                </a:lnTo>
                <a:lnTo>
                  <a:pt x="208595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271617" y="1666143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357175" y="2005393"/>
            <a:ext cx="584200" cy="746125"/>
            <a:chOff x="6357175" y="2005393"/>
            <a:chExt cx="584200" cy="746125"/>
          </a:xfrm>
        </p:grpSpPr>
        <p:sp>
          <p:nvSpPr>
            <p:cNvPr id="64" name="object 64"/>
            <p:cNvSpPr/>
            <p:nvPr/>
          </p:nvSpPr>
          <p:spPr>
            <a:xfrm>
              <a:off x="6617589" y="201206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0" y="7769"/>
                  </a:lnTo>
                  <a:lnTo>
                    <a:pt x="252098" y="29405"/>
                  </a:lnTo>
                  <a:lnTo>
                    <a:pt x="286409" y="62396"/>
                  </a:lnTo>
                  <a:lnTo>
                    <a:pt x="308911" y="104231"/>
                  </a:lnTo>
                  <a:lnTo>
                    <a:pt x="316992" y="152400"/>
                  </a:lnTo>
                  <a:lnTo>
                    <a:pt x="308911" y="200568"/>
                  </a:lnTo>
                  <a:lnTo>
                    <a:pt x="286409" y="242403"/>
                  </a:lnTo>
                  <a:lnTo>
                    <a:pt x="252098" y="275394"/>
                  </a:lnTo>
                  <a:lnTo>
                    <a:pt x="208590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63843" y="2439543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6456657" y="2458906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16854" y="1402461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5" y="7769"/>
                </a:lnTo>
                <a:lnTo>
                  <a:pt x="252104" y="29405"/>
                </a:lnTo>
                <a:lnTo>
                  <a:pt x="286413" y="62396"/>
                </a:lnTo>
                <a:lnTo>
                  <a:pt x="308912" y="104231"/>
                </a:lnTo>
                <a:lnTo>
                  <a:pt x="316992" y="152400"/>
                </a:lnTo>
                <a:lnTo>
                  <a:pt x="308912" y="200568"/>
                </a:lnTo>
                <a:lnTo>
                  <a:pt x="286413" y="242403"/>
                </a:lnTo>
                <a:lnTo>
                  <a:pt x="252104" y="275394"/>
                </a:lnTo>
                <a:lnTo>
                  <a:pt x="208595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5409426" y="1422215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4472178" y="1551542"/>
            <a:ext cx="3148330" cy="1504315"/>
            <a:chOff x="4472178" y="1551542"/>
            <a:chExt cx="3148330" cy="1504315"/>
          </a:xfrm>
        </p:grpSpPr>
        <p:sp>
          <p:nvSpPr>
            <p:cNvPr id="70" name="object 70"/>
            <p:cNvSpPr/>
            <p:nvPr/>
          </p:nvSpPr>
          <p:spPr>
            <a:xfrm>
              <a:off x="7284339" y="2194941"/>
              <a:ext cx="317500" cy="306070"/>
            </a:xfrm>
            <a:custGeom>
              <a:avLst/>
              <a:gdLst/>
              <a:ahLst/>
              <a:cxnLst/>
              <a:rect l="l" t="t" r="r" b="b"/>
              <a:pathLst>
                <a:path w="317500" h="306069">
                  <a:moveTo>
                    <a:pt x="0" y="152780"/>
                  </a:moveTo>
                  <a:lnTo>
                    <a:pt x="8079" y="104490"/>
                  </a:lnTo>
                  <a:lnTo>
                    <a:pt x="30578" y="62550"/>
                  </a:lnTo>
                  <a:lnTo>
                    <a:pt x="64887" y="29477"/>
                  </a:lnTo>
                  <a:lnTo>
                    <a:pt x="108396" y="7788"/>
                  </a:lnTo>
                  <a:lnTo>
                    <a:pt x="158496" y="0"/>
                  </a:lnTo>
                  <a:lnTo>
                    <a:pt x="208590" y="7788"/>
                  </a:lnTo>
                  <a:lnTo>
                    <a:pt x="252098" y="29477"/>
                  </a:lnTo>
                  <a:lnTo>
                    <a:pt x="286409" y="62550"/>
                  </a:lnTo>
                  <a:lnTo>
                    <a:pt x="308911" y="104490"/>
                  </a:lnTo>
                  <a:lnTo>
                    <a:pt x="316992" y="152780"/>
                  </a:lnTo>
                  <a:lnTo>
                    <a:pt x="308911" y="201071"/>
                  </a:lnTo>
                  <a:lnTo>
                    <a:pt x="286409" y="243011"/>
                  </a:lnTo>
                  <a:lnTo>
                    <a:pt x="252098" y="276084"/>
                  </a:lnTo>
                  <a:lnTo>
                    <a:pt x="208590" y="297773"/>
                  </a:lnTo>
                  <a:lnTo>
                    <a:pt x="158496" y="305561"/>
                  </a:lnTo>
                  <a:lnTo>
                    <a:pt x="108396" y="297773"/>
                  </a:lnTo>
                  <a:lnTo>
                    <a:pt x="64887" y="276084"/>
                  </a:lnTo>
                  <a:lnTo>
                    <a:pt x="30578" y="243011"/>
                  </a:lnTo>
                  <a:lnTo>
                    <a:pt x="8079" y="201071"/>
                  </a:lnTo>
                  <a:lnTo>
                    <a:pt x="0" y="15278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157085" y="2744343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0" y="7769"/>
                  </a:lnTo>
                  <a:lnTo>
                    <a:pt x="252098" y="29405"/>
                  </a:lnTo>
                  <a:lnTo>
                    <a:pt x="286409" y="62396"/>
                  </a:lnTo>
                  <a:lnTo>
                    <a:pt x="308911" y="104231"/>
                  </a:lnTo>
                  <a:lnTo>
                    <a:pt x="316992" y="152400"/>
                  </a:lnTo>
                  <a:lnTo>
                    <a:pt x="308911" y="200568"/>
                  </a:lnTo>
                  <a:lnTo>
                    <a:pt x="286409" y="242403"/>
                  </a:lnTo>
                  <a:lnTo>
                    <a:pt x="252098" y="275394"/>
                  </a:lnTo>
                  <a:lnTo>
                    <a:pt x="208590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762119" y="2668905"/>
              <a:ext cx="249554" cy="189230"/>
            </a:xfrm>
            <a:custGeom>
              <a:avLst/>
              <a:gdLst/>
              <a:ahLst/>
              <a:cxnLst/>
              <a:rect l="l" t="t" r="r" b="b"/>
              <a:pathLst>
                <a:path w="249554" h="189230">
                  <a:moveTo>
                    <a:pt x="0" y="0"/>
                  </a:moveTo>
                  <a:lnTo>
                    <a:pt x="249542" y="1890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78523" y="2819929"/>
              <a:ext cx="83820" cy="76835"/>
            </a:xfrm>
            <a:custGeom>
              <a:avLst/>
              <a:gdLst/>
              <a:ahLst/>
              <a:cxnLst/>
              <a:rect l="l" t="t" r="r" b="b"/>
              <a:pathLst>
                <a:path w="83820" h="76835">
                  <a:moveTo>
                    <a:pt x="46024" y="0"/>
                  </a:moveTo>
                  <a:lnTo>
                    <a:pt x="0" y="60731"/>
                  </a:lnTo>
                  <a:lnTo>
                    <a:pt x="83743" y="76390"/>
                  </a:lnTo>
                  <a:lnTo>
                    <a:pt x="460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333619" y="2990322"/>
              <a:ext cx="427355" cy="14604"/>
            </a:xfrm>
            <a:custGeom>
              <a:avLst/>
              <a:gdLst/>
              <a:ahLst/>
              <a:cxnLst/>
              <a:rect l="l" t="t" r="r" b="b"/>
              <a:pathLst>
                <a:path w="427354" h="14605">
                  <a:moveTo>
                    <a:pt x="0" y="14376"/>
                  </a:moveTo>
                  <a:lnTo>
                    <a:pt x="4271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46740" y="2952666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2565" y="76161"/>
                  </a:lnTo>
                  <a:lnTo>
                    <a:pt x="77444" y="35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150704" y="2699385"/>
              <a:ext cx="259715" cy="149225"/>
            </a:xfrm>
            <a:custGeom>
              <a:avLst/>
              <a:gdLst/>
              <a:ahLst/>
              <a:cxnLst/>
              <a:rect l="l" t="t" r="r" b="b"/>
              <a:pathLst>
                <a:path w="259714" h="149225">
                  <a:moveTo>
                    <a:pt x="259613" y="0"/>
                  </a:moveTo>
                  <a:lnTo>
                    <a:pt x="0" y="1488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095619" y="2808836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19">
                  <a:moveTo>
                    <a:pt x="47155" y="0"/>
                  </a:moveTo>
                  <a:lnTo>
                    <a:pt x="0" y="70954"/>
                  </a:lnTo>
                  <a:lnTo>
                    <a:pt x="85051" y="66103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440751" y="2591943"/>
              <a:ext cx="923290" cy="286385"/>
            </a:xfrm>
            <a:custGeom>
              <a:avLst/>
              <a:gdLst/>
              <a:ahLst/>
              <a:cxnLst/>
              <a:rect l="l" t="t" r="r" b="b"/>
              <a:pathLst>
                <a:path w="923289" h="286385">
                  <a:moveTo>
                    <a:pt x="923112" y="0"/>
                  </a:moveTo>
                  <a:lnTo>
                    <a:pt x="0" y="2861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380097" y="2837897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61506" y="0"/>
                  </a:moveTo>
                  <a:lnTo>
                    <a:pt x="0" y="58953"/>
                  </a:lnTo>
                  <a:lnTo>
                    <a:pt x="84074" y="72783"/>
                  </a:lnTo>
                  <a:lnTo>
                    <a:pt x="61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676241" y="2316861"/>
              <a:ext cx="100965" cy="118110"/>
            </a:xfrm>
            <a:custGeom>
              <a:avLst/>
              <a:gdLst/>
              <a:ahLst/>
              <a:cxnLst/>
              <a:rect l="l" t="t" r="r" b="b"/>
              <a:pathLst>
                <a:path w="100965" h="118110">
                  <a:moveTo>
                    <a:pt x="100355" y="0"/>
                  </a:moveTo>
                  <a:lnTo>
                    <a:pt x="0" y="11804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635116" y="2400555"/>
              <a:ext cx="78740" cy="83185"/>
            </a:xfrm>
            <a:custGeom>
              <a:avLst/>
              <a:gdLst/>
              <a:ahLst/>
              <a:cxnLst/>
              <a:rect l="l" t="t" r="r" b="b"/>
              <a:pathLst>
                <a:path w="78740" h="83185">
                  <a:moveTo>
                    <a:pt x="20320" y="0"/>
                  </a:moveTo>
                  <a:lnTo>
                    <a:pt x="0" y="82740"/>
                  </a:lnTo>
                  <a:lnTo>
                    <a:pt x="78384" y="49352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888861" y="2272665"/>
              <a:ext cx="281940" cy="461645"/>
            </a:xfrm>
            <a:custGeom>
              <a:avLst/>
              <a:gdLst/>
              <a:ahLst/>
              <a:cxnLst/>
              <a:rect l="l" t="t" r="r" b="b"/>
              <a:pathLst>
                <a:path w="281940" h="461644">
                  <a:moveTo>
                    <a:pt x="0" y="0"/>
                  </a:moveTo>
                  <a:lnTo>
                    <a:pt x="281622" y="46159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131351" y="2703577"/>
              <a:ext cx="72390" cy="85090"/>
            </a:xfrm>
            <a:custGeom>
              <a:avLst/>
              <a:gdLst/>
              <a:ahLst/>
              <a:cxnLst/>
              <a:rect l="l" t="t" r="r" b="b"/>
              <a:pathLst>
                <a:path w="72390" h="85089">
                  <a:moveTo>
                    <a:pt x="65049" y="0"/>
                  </a:moveTo>
                  <a:lnTo>
                    <a:pt x="0" y="39687"/>
                  </a:lnTo>
                  <a:lnTo>
                    <a:pt x="72212" y="84886"/>
                  </a:lnTo>
                  <a:lnTo>
                    <a:pt x="65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315581" y="2556826"/>
              <a:ext cx="97790" cy="187960"/>
            </a:xfrm>
            <a:custGeom>
              <a:avLst/>
              <a:gdLst/>
              <a:ahLst/>
              <a:cxnLst/>
              <a:rect l="l" t="t" r="r" b="b"/>
              <a:pathLst>
                <a:path w="97790" h="187960">
                  <a:moveTo>
                    <a:pt x="0" y="187604"/>
                  </a:moveTo>
                  <a:lnTo>
                    <a:pt x="9762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373541" y="2500506"/>
              <a:ext cx="69215" cy="85725"/>
            </a:xfrm>
            <a:custGeom>
              <a:avLst/>
              <a:gdLst/>
              <a:ahLst/>
              <a:cxnLst/>
              <a:rect l="l" t="t" r="r" b="b"/>
              <a:pathLst>
                <a:path w="69215" h="85725">
                  <a:moveTo>
                    <a:pt x="68973" y="0"/>
                  </a:moveTo>
                  <a:lnTo>
                    <a:pt x="0" y="49999"/>
                  </a:lnTo>
                  <a:lnTo>
                    <a:pt x="67602" y="85178"/>
                  </a:lnTo>
                  <a:lnTo>
                    <a:pt x="68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442835" y="1739235"/>
              <a:ext cx="83820" cy="455930"/>
            </a:xfrm>
            <a:custGeom>
              <a:avLst/>
              <a:gdLst/>
              <a:ahLst/>
              <a:cxnLst/>
              <a:rect l="l" t="t" r="r" b="b"/>
              <a:pathLst>
                <a:path w="83820" h="455930">
                  <a:moveTo>
                    <a:pt x="0" y="455891"/>
                  </a:moveTo>
                  <a:lnTo>
                    <a:pt x="8373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486806" y="1676782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5" h="81914">
                  <a:moveTo>
                    <a:pt x="51231" y="0"/>
                  </a:moveTo>
                  <a:lnTo>
                    <a:pt x="0" y="68059"/>
                  </a:lnTo>
                  <a:lnTo>
                    <a:pt x="74942" y="81826"/>
                  </a:lnTo>
                  <a:lnTo>
                    <a:pt x="512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762119" y="2302150"/>
              <a:ext cx="588010" cy="151130"/>
            </a:xfrm>
            <a:custGeom>
              <a:avLst/>
              <a:gdLst/>
              <a:ahLst/>
              <a:cxnLst/>
              <a:rect l="l" t="t" r="r" b="b"/>
              <a:pathLst>
                <a:path w="588010" h="151130">
                  <a:moveTo>
                    <a:pt x="0" y="150660"/>
                  </a:moveTo>
                  <a:lnTo>
                    <a:pt x="58771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328078" y="2268400"/>
              <a:ext cx="83820" cy="74295"/>
            </a:xfrm>
            <a:custGeom>
              <a:avLst/>
              <a:gdLst/>
              <a:ahLst/>
              <a:cxnLst/>
              <a:rect l="l" t="t" r="r" b="b"/>
              <a:pathLst>
                <a:path w="83820" h="74294">
                  <a:moveTo>
                    <a:pt x="0" y="0"/>
                  </a:moveTo>
                  <a:lnTo>
                    <a:pt x="18923" y="73812"/>
                  </a:lnTo>
                  <a:lnTo>
                    <a:pt x="83273" y="17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072347" y="1967837"/>
              <a:ext cx="386080" cy="211454"/>
            </a:xfrm>
            <a:custGeom>
              <a:avLst/>
              <a:gdLst/>
              <a:ahLst/>
              <a:cxnLst/>
              <a:rect l="l" t="t" r="r" b="b"/>
              <a:pathLst>
                <a:path w="386079" h="211455">
                  <a:moveTo>
                    <a:pt x="385914" y="2109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016624" y="1937388"/>
              <a:ext cx="85725" cy="70485"/>
            </a:xfrm>
            <a:custGeom>
              <a:avLst/>
              <a:gdLst/>
              <a:ahLst/>
              <a:cxnLst/>
              <a:rect l="l" t="t" r="r" b="b"/>
              <a:pathLst>
                <a:path w="85725" h="70485">
                  <a:moveTo>
                    <a:pt x="0" y="0"/>
                  </a:moveTo>
                  <a:lnTo>
                    <a:pt x="48590" y="69976"/>
                  </a:lnTo>
                  <a:lnTo>
                    <a:pt x="85140" y="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031105" y="1586835"/>
              <a:ext cx="231140" cy="134620"/>
            </a:xfrm>
            <a:custGeom>
              <a:avLst/>
              <a:gdLst/>
              <a:ahLst/>
              <a:cxnLst/>
              <a:rect l="l" t="t" r="r" b="b"/>
              <a:pathLst>
                <a:path w="231139" h="134619">
                  <a:moveTo>
                    <a:pt x="0" y="134454"/>
                  </a:moveTo>
                  <a:lnTo>
                    <a:pt x="23074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5231695" y="1554862"/>
              <a:ext cx="85090" cy="71755"/>
            </a:xfrm>
            <a:custGeom>
              <a:avLst/>
              <a:gdLst/>
              <a:ahLst/>
              <a:cxnLst/>
              <a:rect l="l" t="t" r="r" b="b"/>
              <a:pathLst>
                <a:path w="85089" h="71755">
                  <a:moveTo>
                    <a:pt x="85013" y="0"/>
                  </a:moveTo>
                  <a:lnTo>
                    <a:pt x="0" y="5448"/>
                  </a:lnTo>
                  <a:lnTo>
                    <a:pt x="38366" y="71285"/>
                  </a:lnTo>
                  <a:lnTo>
                    <a:pt x="850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691708" y="1581021"/>
              <a:ext cx="481965" cy="217804"/>
            </a:xfrm>
            <a:custGeom>
              <a:avLst/>
              <a:gdLst/>
              <a:ahLst/>
              <a:cxnLst/>
              <a:rect l="l" t="t" r="r" b="b"/>
              <a:pathLst>
                <a:path w="481964" h="217805">
                  <a:moveTo>
                    <a:pt x="481622" y="21776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633845" y="1551542"/>
              <a:ext cx="85725" cy="69850"/>
            </a:xfrm>
            <a:custGeom>
              <a:avLst/>
              <a:gdLst/>
              <a:ahLst/>
              <a:cxnLst/>
              <a:rect l="l" t="t" r="r" b="b"/>
              <a:pathLst>
                <a:path w="85725" h="69850">
                  <a:moveTo>
                    <a:pt x="85128" y="0"/>
                  </a:moveTo>
                  <a:lnTo>
                    <a:pt x="0" y="3314"/>
                  </a:lnTo>
                  <a:lnTo>
                    <a:pt x="53733" y="69430"/>
                  </a:lnTo>
                  <a:lnTo>
                    <a:pt x="85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682615" y="1935590"/>
              <a:ext cx="480695" cy="243204"/>
            </a:xfrm>
            <a:custGeom>
              <a:avLst/>
              <a:gdLst/>
              <a:ahLst/>
              <a:cxnLst/>
              <a:rect l="l" t="t" r="r" b="b"/>
              <a:pathLst>
                <a:path w="480695" h="243205">
                  <a:moveTo>
                    <a:pt x="0" y="243192"/>
                  </a:moveTo>
                  <a:lnTo>
                    <a:pt x="48018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134261" y="1906910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80">
                  <a:moveTo>
                    <a:pt x="85191" y="0"/>
                  </a:moveTo>
                  <a:lnTo>
                    <a:pt x="0" y="431"/>
                  </a:lnTo>
                  <a:lnTo>
                    <a:pt x="34429" y="68414"/>
                  </a:lnTo>
                  <a:lnTo>
                    <a:pt x="85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729097" y="2173089"/>
              <a:ext cx="826135" cy="113664"/>
            </a:xfrm>
            <a:custGeom>
              <a:avLst/>
              <a:gdLst/>
              <a:ahLst/>
              <a:cxnLst/>
              <a:rect l="l" t="t" r="r" b="b"/>
              <a:pathLst>
                <a:path w="826134" h="113664">
                  <a:moveTo>
                    <a:pt x="0" y="113334"/>
                  </a:moveTo>
                  <a:lnTo>
                    <a:pt x="82565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536984" y="2137083"/>
              <a:ext cx="81280" cy="75565"/>
            </a:xfrm>
            <a:custGeom>
              <a:avLst/>
              <a:gdLst/>
              <a:ahLst/>
              <a:cxnLst/>
              <a:rect l="l" t="t" r="r" b="b"/>
              <a:pathLst>
                <a:path w="81279" h="75564">
                  <a:moveTo>
                    <a:pt x="0" y="0"/>
                  </a:moveTo>
                  <a:lnTo>
                    <a:pt x="10363" y="75488"/>
                  </a:lnTo>
                  <a:lnTo>
                    <a:pt x="80670" y="27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554509" y="1800395"/>
              <a:ext cx="775970" cy="439420"/>
            </a:xfrm>
            <a:custGeom>
              <a:avLst/>
              <a:gdLst/>
              <a:ahLst/>
              <a:cxnLst/>
              <a:rect l="l" t="t" r="r" b="b"/>
              <a:pathLst>
                <a:path w="775970" h="439419">
                  <a:moveTo>
                    <a:pt x="775461" y="439153"/>
                  </a:moveTo>
                  <a:lnTo>
                    <a:pt x="764478" y="376587"/>
                  </a:lnTo>
                  <a:lnTo>
                    <a:pt x="732961" y="315151"/>
                  </a:lnTo>
                  <a:lnTo>
                    <a:pt x="683065" y="255976"/>
                  </a:lnTo>
                  <a:lnTo>
                    <a:pt x="651897" y="227589"/>
                  </a:lnTo>
                  <a:lnTo>
                    <a:pt x="616942" y="200192"/>
                  </a:lnTo>
                  <a:lnTo>
                    <a:pt x="578468" y="173925"/>
                  </a:lnTo>
                  <a:lnTo>
                    <a:pt x="536744" y="148929"/>
                  </a:lnTo>
                  <a:lnTo>
                    <a:pt x="492041" y="125347"/>
                  </a:lnTo>
                  <a:lnTo>
                    <a:pt x="444626" y="103318"/>
                  </a:lnTo>
                  <a:lnTo>
                    <a:pt x="394769" y="82986"/>
                  </a:lnTo>
                  <a:lnTo>
                    <a:pt x="342740" y="64490"/>
                  </a:lnTo>
                  <a:lnTo>
                    <a:pt x="288806" y="47972"/>
                  </a:lnTo>
                  <a:lnTo>
                    <a:pt x="233238" y="33573"/>
                  </a:lnTo>
                  <a:lnTo>
                    <a:pt x="176304" y="21436"/>
                  </a:lnTo>
                  <a:lnTo>
                    <a:pt x="118273" y="11700"/>
                  </a:lnTo>
                  <a:lnTo>
                    <a:pt x="59416" y="4507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490332" y="176261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77177" y="0"/>
                  </a:moveTo>
                  <a:lnTo>
                    <a:pt x="0" y="36080"/>
                  </a:lnTo>
                  <a:lnTo>
                    <a:pt x="75171" y="76174"/>
                  </a:lnTo>
                  <a:lnTo>
                    <a:pt x="771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808601" y="2323899"/>
              <a:ext cx="1817370" cy="237490"/>
            </a:xfrm>
            <a:custGeom>
              <a:avLst/>
              <a:gdLst/>
              <a:ahLst/>
              <a:cxnLst/>
              <a:rect l="l" t="t" r="r" b="b"/>
              <a:pathLst>
                <a:path w="1817370" h="237489">
                  <a:moveTo>
                    <a:pt x="0" y="237159"/>
                  </a:moveTo>
                  <a:lnTo>
                    <a:pt x="66246" y="236916"/>
                  </a:lnTo>
                  <a:lnTo>
                    <a:pt x="132417" y="236194"/>
                  </a:lnTo>
                  <a:lnTo>
                    <a:pt x="198438" y="235004"/>
                  </a:lnTo>
                  <a:lnTo>
                    <a:pt x="264234" y="233360"/>
                  </a:lnTo>
                  <a:lnTo>
                    <a:pt x="329729" y="231271"/>
                  </a:lnTo>
                  <a:lnTo>
                    <a:pt x="394848" y="228750"/>
                  </a:lnTo>
                  <a:lnTo>
                    <a:pt x="459516" y="225809"/>
                  </a:lnTo>
                  <a:lnTo>
                    <a:pt x="523659" y="222459"/>
                  </a:lnTo>
                  <a:lnTo>
                    <a:pt x="587200" y="218712"/>
                  </a:lnTo>
                  <a:lnTo>
                    <a:pt x="650065" y="214579"/>
                  </a:lnTo>
                  <a:lnTo>
                    <a:pt x="712179" y="210073"/>
                  </a:lnTo>
                  <a:lnTo>
                    <a:pt x="773466" y="205205"/>
                  </a:lnTo>
                  <a:lnTo>
                    <a:pt x="833852" y="199986"/>
                  </a:lnTo>
                  <a:lnTo>
                    <a:pt x="893261" y="194429"/>
                  </a:lnTo>
                  <a:lnTo>
                    <a:pt x="951618" y="188544"/>
                  </a:lnTo>
                  <a:lnTo>
                    <a:pt x="1008848" y="182344"/>
                  </a:lnTo>
                  <a:lnTo>
                    <a:pt x="1064876" y="175841"/>
                  </a:lnTo>
                  <a:lnTo>
                    <a:pt x="1119627" y="169046"/>
                  </a:lnTo>
                  <a:lnTo>
                    <a:pt x="1173025" y="161970"/>
                  </a:lnTo>
                  <a:lnTo>
                    <a:pt x="1224996" y="154626"/>
                  </a:lnTo>
                  <a:lnTo>
                    <a:pt x="1275465" y="147025"/>
                  </a:lnTo>
                  <a:lnTo>
                    <a:pt x="1324355" y="139179"/>
                  </a:lnTo>
                  <a:lnTo>
                    <a:pt x="1371593" y="131099"/>
                  </a:lnTo>
                  <a:lnTo>
                    <a:pt x="1417102" y="122797"/>
                  </a:lnTo>
                  <a:lnTo>
                    <a:pt x="1460809" y="114285"/>
                  </a:lnTo>
                  <a:lnTo>
                    <a:pt x="1502637" y="105575"/>
                  </a:lnTo>
                  <a:lnTo>
                    <a:pt x="1542512" y="96678"/>
                  </a:lnTo>
                  <a:lnTo>
                    <a:pt x="1580358" y="87605"/>
                  </a:lnTo>
                  <a:lnTo>
                    <a:pt x="1649664" y="68982"/>
                  </a:lnTo>
                  <a:lnTo>
                    <a:pt x="1709955" y="49798"/>
                  </a:lnTo>
                  <a:lnTo>
                    <a:pt x="1760629" y="30147"/>
                  </a:lnTo>
                  <a:lnTo>
                    <a:pt x="1801085" y="10123"/>
                  </a:lnTo>
                  <a:lnTo>
                    <a:pt x="181729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587824" y="2272661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5">
                  <a:moveTo>
                    <a:pt x="75907" y="0"/>
                  </a:moveTo>
                  <a:lnTo>
                    <a:pt x="0" y="38671"/>
                  </a:lnTo>
                  <a:lnTo>
                    <a:pt x="61290" y="83934"/>
                  </a:lnTo>
                  <a:lnTo>
                    <a:pt x="75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141339" y="2903197"/>
              <a:ext cx="952500" cy="85725"/>
            </a:xfrm>
            <a:custGeom>
              <a:avLst/>
              <a:gdLst/>
              <a:ahLst/>
              <a:cxnLst/>
              <a:rect l="l" t="t" r="r" b="b"/>
              <a:pathLst>
                <a:path w="952500" h="85725">
                  <a:moveTo>
                    <a:pt x="0" y="85648"/>
                  </a:moveTo>
                  <a:lnTo>
                    <a:pt x="952182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077457" y="2866387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0" y="0"/>
                  </a:moveTo>
                  <a:lnTo>
                    <a:pt x="6832" y="75895"/>
                  </a:lnTo>
                  <a:lnTo>
                    <a:pt x="79311" y="31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491228" y="2407919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283196" y="2195322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4" h="304800">
                  <a:moveTo>
                    <a:pt x="0" y="152400"/>
                  </a:moveTo>
                  <a:lnTo>
                    <a:pt x="8099" y="104231"/>
                  </a:lnTo>
                  <a:lnTo>
                    <a:pt x="30654" y="62396"/>
                  </a:lnTo>
                  <a:lnTo>
                    <a:pt x="65046" y="29405"/>
                  </a:lnTo>
                  <a:lnTo>
                    <a:pt x="108659" y="7769"/>
                  </a:lnTo>
                  <a:lnTo>
                    <a:pt x="158877" y="0"/>
                  </a:lnTo>
                  <a:lnTo>
                    <a:pt x="209094" y="7769"/>
                  </a:lnTo>
                  <a:lnTo>
                    <a:pt x="252707" y="29405"/>
                  </a:lnTo>
                  <a:lnTo>
                    <a:pt x="287099" y="62396"/>
                  </a:lnTo>
                  <a:lnTo>
                    <a:pt x="309654" y="104231"/>
                  </a:lnTo>
                  <a:lnTo>
                    <a:pt x="317754" y="152400"/>
                  </a:lnTo>
                  <a:lnTo>
                    <a:pt x="309654" y="200568"/>
                  </a:lnTo>
                  <a:lnTo>
                    <a:pt x="287099" y="242403"/>
                  </a:lnTo>
                  <a:lnTo>
                    <a:pt x="252707" y="275394"/>
                  </a:lnTo>
                  <a:lnTo>
                    <a:pt x="209094" y="297030"/>
                  </a:lnTo>
                  <a:lnTo>
                    <a:pt x="158877" y="304800"/>
                  </a:lnTo>
                  <a:lnTo>
                    <a:pt x="108659" y="297030"/>
                  </a:lnTo>
                  <a:lnTo>
                    <a:pt x="65046" y="275394"/>
                  </a:lnTo>
                  <a:lnTo>
                    <a:pt x="30654" y="242403"/>
                  </a:lnTo>
                  <a:lnTo>
                    <a:pt x="809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7403496" y="2215583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5392673" y="1352550"/>
            <a:ext cx="2322830" cy="1410970"/>
            <a:chOff x="5392673" y="1352550"/>
            <a:chExt cx="2322830" cy="1410970"/>
          </a:xfrm>
        </p:grpSpPr>
        <p:sp>
          <p:nvSpPr>
            <p:cNvPr id="110" name="object 110"/>
            <p:cNvSpPr/>
            <p:nvPr/>
          </p:nvSpPr>
          <p:spPr>
            <a:xfrm>
              <a:off x="7315200" y="2584574"/>
              <a:ext cx="83820" cy="160020"/>
            </a:xfrm>
            <a:custGeom>
              <a:avLst/>
              <a:gdLst/>
              <a:ahLst/>
              <a:cxnLst/>
              <a:rect l="l" t="t" r="r" b="b"/>
              <a:pathLst>
                <a:path w="83820" h="160019">
                  <a:moveTo>
                    <a:pt x="0" y="159702"/>
                  </a:moveTo>
                  <a:lnTo>
                    <a:pt x="83273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38995" y="2500119"/>
              <a:ext cx="103505" cy="128270"/>
            </a:xfrm>
            <a:custGeom>
              <a:avLst/>
              <a:gdLst/>
              <a:ahLst/>
              <a:cxnLst/>
              <a:rect l="l" t="t" r="r" b="b"/>
              <a:pathLst>
                <a:path w="103504" h="128269">
                  <a:moveTo>
                    <a:pt x="103505" y="0"/>
                  </a:moveTo>
                  <a:lnTo>
                    <a:pt x="0" y="74929"/>
                  </a:lnTo>
                  <a:lnTo>
                    <a:pt x="101346" y="127774"/>
                  </a:lnTo>
                  <a:lnTo>
                    <a:pt x="10350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378445" y="1371600"/>
              <a:ext cx="318135" cy="310515"/>
            </a:xfrm>
            <a:custGeom>
              <a:avLst/>
              <a:gdLst/>
              <a:ahLst/>
              <a:cxnLst/>
              <a:rect l="l" t="t" r="r" b="b"/>
              <a:pathLst>
                <a:path w="318134" h="310514">
                  <a:moveTo>
                    <a:pt x="0" y="155066"/>
                  </a:moveTo>
                  <a:lnTo>
                    <a:pt x="8099" y="106055"/>
                  </a:lnTo>
                  <a:lnTo>
                    <a:pt x="30654" y="63488"/>
                  </a:lnTo>
                  <a:lnTo>
                    <a:pt x="65046" y="29920"/>
                  </a:lnTo>
                  <a:lnTo>
                    <a:pt x="108659" y="7905"/>
                  </a:lnTo>
                  <a:lnTo>
                    <a:pt x="158877" y="0"/>
                  </a:lnTo>
                  <a:lnTo>
                    <a:pt x="209094" y="7905"/>
                  </a:lnTo>
                  <a:lnTo>
                    <a:pt x="252707" y="29920"/>
                  </a:lnTo>
                  <a:lnTo>
                    <a:pt x="287099" y="63488"/>
                  </a:lnTo>
                  <a:lnTo>
                    <a:pt x="309654" y="106055"/>
                  </a:lnTo>
                  <a:lnTo>
                    <a:pt x="317754" y="155066"/>
                  </a:lnTo>
                  <a:lnTo>
                    <a:pt x="309654" y="204078"/>
                  </a:lnTo>
                  <a:lnTo>
                    <a:pt x="287099" y="246645"/>
                  </a:lnTo>
                  <a:lnTo>
                    <a:pt x="252707" y="280213"/>
                  </a:lnTo>
                  <a:lnTo>
                    <a:pt x="209094" y="302228"/>
                  </a:lnTo>
                  <a:lnTo>
                    <a:pt x="158877" y="310133"/>
                  </a:lnTo>
                  <a:lnTo>
                    <a:pt x="108659" y="302228"/>
                  </a:lnTo>
                  <a:lnTo>
                    <a:pt x="65046" y="280213"/>
                  </a:lnTo>
                  <a:lnTo>
                    <a:pt x="30654" y="246645"/>
                  </a:lnTo>
                  <a:lnTo>
                    <a:pt x="8099" y="204078"/>
                  </a:lnTo>
                  <a:lnTo>
                    <a:pt x="0" y="155066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442453" y="1775388"/>
              <a:ext cx="78105" cy="420370"/>
            </a:xfrm>
            <a:custGeom>
              <a:avLst/>
              <a:gdLst/>
              <a:ahLst/>
              <a:cxnLst/>
              <a:rect l="l" t="t" r="r" b="b"/>
              <a:pathLst>
                <a:path w="78104" h="420369">
                  <a:moveTo>
                    <a:pt x="0" y="420357"/>
                  </a:moveTo>
                  <a:lnTo>
                    <a:pt x="77952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460753" y="1681727"/>
              <a:ext cx="112395" cy="123189"/>
            </a:xfrm>
            <a:custGeom>
              <a:avLst/>
              <a:gdLst/>
              <a:ahLst/>
              <a:cxnLst/>
              <a:rect l="l" t="t" r="r" b="b"/>
              <a:pathLst>
                <a:path w="112395" h="123189">
                  <a:moveTo>
                    <a:pt x="77025" y="0"/>
                  </a:moveTo>
                  <a:lnTo>
                    <a:pt x="0" y="101968"/>
                  </a:lnTo>
                  <a:lnTo>
                    <a:pt x="112382" y="122809"/>
                  </a:lnTo>
                  <a:lnTo>
                    <a:pt x="7702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411723" y="2133600"/>
              <a:ext cx="318135" cy="304165"/>
            </a:xfrm>
            <a:custGeom>
              <a:avLst/>
              <a:gdLst/>
              <a:ahLst/>
              <a:cxnLst/>
              <a:rect l="l" t="t" r="r" b="b"/>
              <a:pathLst>
                <a:path w="318135" h="304164">
                  <a:moveTo>
                    <a:pt x="0" y="152019"/>
                  </a:moveTo>
                  <a:lnTo>
                    <a:pt x="8099" y="103968"/>
                  </a:lnTo>
                  <a:lnTo>
                    <a:pt x="30654" y="62237"/>
                  </a:lnTo>
                  <a:lnTo>
                    <a:pt x="65046" y="29330"/>
                  </a:lnTo>
                  <a:lnTo>
                    <a:pt x="108659" y="7749"/>
                  </a:lnTo>
                  <a:lnTo>
                    <a:pt x="158877" y="0"/>
                  </a:lnTo>
                  <a:lnTo>
                    <a:pt x="209094" y="7749"/>
                  </a:lnTo>
                  <a:lnTo>
                    <a:pt x="252707" y="29330"/>
                  </a:lnTo>
                  <a:lnTo>
                    <a:pt x="287099" y="62237"/>
                  </a:lnTo>
                  <a:lnTo>
                    <a:pt x="309654" y="103968"/>
                  </a:lnTo>
                  <a:lnTo>
                    <a:pt x="317754" y="152019"/>
                  </a:lnTo>
                  <a:lnTo>
                    <a:pt x="309654" y="200069"/>
                  </a:lnTo>
                  <a:lnTo>
                    <a:pt x="287099" y="241800"/>
                  </a:lnTo>
                  <a:lnTo>
                    <a:pt x="252707" y="274707"/>
                  </a:lnTo>
                  <a:lnTo>
                    <a:pt x="209094" y="296288"/>
                  </a:lnTo>
                  <a:lnTo>
                    <a:pt x="158877" y="304038"/>
                  </a:lnTo>
                  <a:lnTo>
                    <a:pt x="108659" y="296288"/>
                  </a:lnTo>
                  <a:lnTo>
                    <a:pt x="65046" y="274707"/>
                  </a:lnTo>
                  <a:lnTo>
                    <a:pt x="30654" y="241800"/>
                  </a:lnTo>
                  <a:lnTo>
                    <a:pt x="8099" y="200069"/>
                  </a:lnTo>
                  <a:lnTo>
                    <a:pt x="0" y="152019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object 116"/>
          <p:cNvSpPr txBox="1"/>
          <p:nvPr/>
        </p:nvSpPr>
        <p:spPr>
          <a:xfrm>
            <a:off x="5505082" y="215336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7" name="object 117"/>
          <p:cNvGrpSpPr/>
          <p:nvPr/>
        </p:nvGrpSpPr>
        <p:grpSpPr>
          <a:xfrm>
            <a:off x="4781550" y="1992629"/>
            <a:ext cx="2171700" cy="478790"/>
            <a:chOff x="4781550" y="1992629"/>
            <a:chExt cx="2171700" cy="478790"/>
          </a:xfrm>
        </p:grpSpPr>
        <p:sp>
          <p:nvSpPr>
            <p:cNvPr id="118" name="object 118"/>
            <p:cNvSpPr/>
            <p:nvPr/>
          </p:nvSpPr>
          <p:spPr>
            <a:xfrm>
              <a:off x="4800600" y="2309640"/>
              <a:ext cx="556895" cy="142875"/>
            </a:xfrm>
            <a:custGeom>
              <a:avLst/>
              <a:gdLst/>
              <a:ahLst/>
              <a:cxnLst/>
              <a:rect l="l" t="t" r="r" b="b"/>
              <a:pathLst>
                <a:path w="556895" h="142875">
                  <a:moveTo>
                    <a:pt x="0" y="142633"/>
                  </a:moveTo>
                  <a:lnTo>
                    <a:pt x="556856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324817" y="2259011"/>
              <a:ext cx="125095" cy="111125"/>
            </a:xfrm>
            <a:custGeom>
              <a:avLst/>
              <a:gdLst/>
              <a:ahLst/>
              <a:cxnLst/>
              <a:rect l="l" t="t" r="r" b="b"/>
              <a:pathLst>
                <a:path w="125095" h="111125">
                  <a:moveTo>
                    <a:pt x="0" y="0"/>
                  </a:moveTo>
                  <a:lnTo>
                    <a:pt x="28371" y="110718"/>
                  </a:lnTo>
                  <a:lnTo>
                    <a:pt x="124917" y="26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616445" y="2011679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4" h="304800">
                  <a:moveTo>
                    <a:pt x="0" y="152400"/>
                  </a:moveTo>
                  <a:lnTo>
                    <a:pt x="8099" y="104231"/>
                  </a:lnTo>
                  <a:lnTo>
                    <a:pt x="30654" y="62396"/>
                  </a:lnTo>
                  <a:lnTo>
                    <a:pt x="65046" y="29405"/>
                  </a:lnTo>
                  <a:lnTo>
                    <a:pt x="108659" y="7769"/>
                  </a:lnTo>
                  <a:lnTo>
                    <a:pt x="158877" y="0"/>
                  </a:lnTo>
                  <a:lnTo>
                    <a:pt x="209094" y="7769"/>
                  </a:lnTo>
                  <a:lnTo>
                    <a:pt x="252707" y="29405"/>
                  </a:lnTo>
                  <a:lnTo>
                    <a:pt x="287099" y="62396"/>
                  </a:lnTo>
                  <a:lnTo>
                    <a:pt x="309654" y="104231"/>
                  </a:lnTo>
                  <a:lnTo>
                    <a:pt x="317754" y="152400"/>
                  </a:lnTo>
                  <a:lnTo>
                    <a:pt x="309654" y="200568"/>
                  </a:lnTo>
                  <a:lnTo>
                    <a:pt x="287099" y="242403"/>
                  </a:lnTo>
                  <a:lnTo>
                    <a:pt x="252707" y="275394"/>
                  </a:lnTo>
                  <a:lnTo>
                    <a:pt x="209094" y="297030"/>
                  </a:lnTo>
                  <a:lnTo>
                    <a:pt x="158877" y="304800"/>
                  </a:lnTo>
                  <a:lnTo>
                    <a:pt x="108659" y="297030"/>
                  </a:lnTo>
                  <a:lnTo>
                    <a:pt x="65046" y="275394"/>
                  </a:lnTo>
                  <a:lnTo>
                    <a:pt x="30654" y="242403"/>
                  </a:lnTo>
                  <a:lnTo>
                    <a:pt x="809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6710107" y="203142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22" name="object 122"/>
          <p:cNvGrpSpPr/>
          <p:nvPr/>
        </p:nvGrpSpPr>
        <p:grpSpPr>
          <a:xfrm>
            <a:off x="5710428" y="2123050"/>
            <a:ext cx="1782445" cy="944244"/>
            <a:chOff x="5710428" y="2123050"/>
            <a:chExt cx="1782445" cy="944244"/>
          </a:xfrm>
        </p:grpSpPr>
        <p:sp>
          <p:nvSpPr>
            <p:cNvPr id="123" name="object 123"/>
            <p:cNvSpPr/>
            <p:nvPr/>
          </p:nvSpPr>
          <p:spPr>
            <a:xfrm>
              <a:off x="5729478" y="2177060"/>
              <a:ext cx="793115" cy="109220"/>
            </a:xfrm>
            <a:custGeom>
              <a:avLst/>
              <a:gdLst/>
              <a:ahLst/>
              <a:cxnLst/>
              <a:rect l="l" t="t" r="r" b="b"/>
              <a:pathLst>
                <a:path w="793115" h="109219">
                  <a:moveTo>
                    <a:pt x="0" y="109092"/>
                  </a:moveTo>
                  <a:lnTo>
                    <a:pt x="792784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495605" y="2123050"/>
              <a:ext cx="121285" cy="113664"/>
            </a:xfrm>
            <a:custGeom>
              <a:avLst/>
              <a:gdLst/>
              <a:ahLst/>
              <a:cxnLst/>
              <a:rect l="l" t="t" r="r" b="b"/>
              <a:pathLst>
                <a:path w="121284" h="113664">
                  <a:moveTo>
                    <a:pt x="0" y="0"/>
                  </a:moveTo>
                  <a:lnTo>
                    <a:pt x="15582" y="113233"/>
                  </a:lnTo>
                  <a:lnTo>
                    <a:pt x="121018" y="41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156704" y="2744723"/>
              <a:ext cx="317500" cy="303530"/>
            </a:xfrm>
            <a:custGeom>
              <a:avLst/>
              <a:gdLst/>
              <a:ahLst/>
              <a:cxnLst/>
              <a:rect l="l" t="t" r="r" b="b"/>
              <a:pathLst>
                <a:path w="317500" h="303530">
                  <a:moveTo>
                    <a:pt x="0" y="151637"/>
                  </a:moveTo>
                  <a:lnTo>
                    <a:pt x="8079" y="103710"/>
                  </a:lnTo>
                  <a:lnTo>
                    <a:pt x="30578" y="62084"/>
                  </a:lnTo>
                  <a:lnTo>
                    <a:pt x="64887" y="29258"/>
                  </a:lnTo>
                  <a:lnTo>
                    <a:pt x="108396" y="7730"/>
                  </a:lnTo>
                  <a:lnTo>
                    <a:pt x="158496" y="0"/>
                  </a:lnTo>
                  <a:lnTo>
                    <a:pt x="208590" y="7730"/>
                  </a:lnTo>
                  <a:lnTo>
                    <a:pt x="252098" y="29258"/>
                  </a:lnTo>
                  <a:lnTo>
                    <a:pt x="286409" y="62084"/>
                  </a:lnTo>
                  <a:lnTo>
                    <a:pt x="308911" y="103710"/>
                  </a:lnTo>
                  <a:lnTo>
                    <a:pt x="316992" y="151637"/>
                  </a:lnTo>
                  <a:lnTo>
                    <a:pt x="308911" y="199565"/>
                  </a:lnTo>
                  <a:lnTo>
                    <a:pt x="286409" y="241191"/>
                  </a:lnTo>
                  <a:lnTo>
                    <a:pt x="252098" y="274017"/>
                  </a:lnTo>
                  <a:lnTo>
                    <a:pt x="208590" y="295545"/>
                  </a:lnTo>
                  <a:lnTo>
                    <a:pt x="158496" y="303275"/>
                  </a:lnTo>
                  <a:lnTo>
                    <a:pt x="108396" y="295545"/>
                  </a:lnTo>
                  <a:lnTo>
                    <a:pt x="64887" y="274017"/>
                  </a:lnTo>
                  <a:lnTo>
                    <a:pt x="30578" y="241191"/>
                  </a:lnTo>
                  <a:lnTo>
                    <a:pt x="8079" y="199565"/>
                  </a:lnTo>
                  <a:lnTo>
                    <a:pt x="0" y="151637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6" name="object 126"/>
          <p:cNvSpPr txBox="1"/>
          <p:nvPr/>
        </p:nvSpPr>
        <p:spPr>
          <a:xfrm>
            <a:off x="7271194" y="2764063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6869430" y="2271522"/>
            <a:ext cx="333375" cy="498475"/>
            <a:chOff x="6869430" y="2271522"/>
            <a:chExt cx="333375" cy="498475"/>
          </a:xfrm>
        </p:grpSpPr>
        <p:sp>
          <p:nvSpPr>
            <p:cNvPr id="128" name="object 128"/>
            <p:cNvSpPr/>
            <p:nvPr/>
          </p:nvSpPr>
          <p:spPr>
            <a:xfrm>
              <a:off x="6888480" y="2290572"/>
              <a:ext cx="262255" cy="400050"/>
            </a:xfrm>
            <a:custGeom>
              <a:avLst/>
              <a:gdLst/>
              <a:ahLst/>
              <a:cxnLst/>
              <a:rect l="l" t="t" r="r" b="b"/>
              <a:pathLst>
                <a:path w="262254" h="400050">
                  <a:moveTo>
                    <a:pt x="0" y="0"/>
                  </a:moveTo>
                  <a:lnTo>
                    <a:pt x="262102" y="39977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092341" y="2643073"/>
              <a:ext cx="110489" cy="127000"/>
            </a:xfrm>
            <a:custGeom>
              <a:avLst/>
              <a:gdLst/>
              <a:ahLst/>
              <a:cxnLst/>
              <a:rect l="l" t="t" r="r" b="b"/>
              <a:pathLst>
                <a:path w="110490" h="127000">
                  <a:moveTo>
                    <a:pt x="95592" y="0"/>
                  </a:moveTo>
                  <a:lnTo>
                    <a:pt x="0" y="62661"/>
                  </a:lnTo>
                  <a:lnTo>
                    <a:pt x="110464" y="126923"/>
                  </a:lnTo>
                  <a:lnTo>
                    <a:pt x="9559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0" name="object 130"/>
          <p:cNvSpPr/>
          <p:nvPr/>
        </p:nvSpPr>
        <p:spPr>
          <a:xfrm>
            <a:off x="380" y="337223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3615086" y="3460689"/>
            <a:ext cx="161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551301" y="3480434"/>
            <a:ext cx="291465" cy="265430"/>
          </a:xfrm>
          <a:custGeom>
            <a:avLst/>
            <a:gdLst/>
            <a:ahLst/>
            <a:cxnLst/>
            <a:rect l="l" t="t" r="r" b="b"/>
            <a:pathLst>
              <a:path w="291464" h="265429">
                <a:moveTo>
                  <a:pt x="0" y="132587"/>
                </a:moveTo>
                <a:lnTo>
                  <a:pt x="7420" y="90679"/>
                </a:lnTo>
                <a:lnTo>
                  <a:pt x="28081" y="54282"/>
                </a:lnTo>
                <a:lnTo>
                  <a:pt x="59587" y="25581"/>
                </a:lnTo>
                <a:lnTo>
                  <a:pt x="99540" y="6759"/>
                </a:lnTo>
                <a:lnTo>
                  <a:pt x="145542" y="0"/>
                </a:lnTo>
                <a:lnTo>
                  <a:pt x="191543" y="6759"/>
                </a:lnTo>
                <a:lnTo>
                  <a:pt x="231496" y="25581"/>
                </a:lnTo>
                <a:lnTo>
                  <a:pt x="263002" y="54282"/>
                </a:lnTo>
                <a:lnTo>
                  <a:pt x="283663" y="90679"/>
                </a:lnTo>
                <a:lnTo>
                  <a:pt x="291084" y="132587"/>
                </a:lnTo>
                <a:lnTo>
                  <a:pt x="283663" y="174496"/>
                </a:lnTo>
                <a:lnTo>
                  <a:pt x="263002" y="210893"/>
                </a:lnTo>
                <a:lnTo>
                  <a:pt x="231496" y="239594"/>
                </a:lnTo>
                <a:lnTo>
                  <a:pt x="191543" y="258416"/>
                </a:lnTo>
                <a:lnTo>
                  <a:pt x="145542" y="265175"/>
                </a:lnTo>
                <a:lnTo>
                  <a:pt x="99540" y="258416"/>
                </a:lnTo>
                <a:lnTo>
                  <a:pt x="59587" y="239594"/>
                </a:lnTo>
                <a:lnTo>
                  <a:pt x="28081" y="210893"/>
                </a:lnTo>
                <a:lnTo>
                  <a:pt x="7420" y="174496"/>
                </a:lnTo>
                <a:lnTo>
                  <a:pt x="0" y="132587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 txBox="1"/>
          <p:nvPr/>
        </p:nvSpPr>
        <p:spPr>
          <a:xfrm>
            <a:off x="1180464" y="395719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1140333" y="3974210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30" h="265429">
                <a:moveTo>
                  <a:pt x="0" y="132587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7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5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7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3999865" y="38902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3934586" y="3907154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29" h="265429">
                <a:moveTo>
                  <a:pt x="0" y="132588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8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6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8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5752465" y="38902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678804" y="3923157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29" h="265429">
                <a:moveTo>
                  <a:pt x="0" y="132588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8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6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8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 txBox="1"/>
          <p:nvPr/>
        </p:nvSpPr>
        <p:spPr>
          <a:xfrm>
            <a:off x="2171064" y="442580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2097404" y="4435983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30" h="265429">
                <a:moveTo>
                  <a:pt x="0" y="132588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8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6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8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 txBox="1"/>
          <p:nvPr/>
        </p:nvSpPr>
        <p:spPr>
          <a:xfrm>
            <a:off x="1790064" y="496136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736979" y="4983860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30" h="265429">
                <a:moveTo>
                  <a:pt x="0" y="132587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7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5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7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2501773" y="4961360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2413635" y="4973954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30" h="265429">
                <a:moveTo>
                  <a:pt x="0" y="132588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8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6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8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1561464" y="5496915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8850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2403729" y="5521833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30" h="265429">
                <a:moveTo>
                  <a:pt x="0" y="132587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7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5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7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2247264" y="5978079"/>
            <a:ext cx="15303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2183510" y="6008751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30" h="265429">
                <a:moveTo>
                  <a:pt x="0" y="132588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8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6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8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 txBox="1"/>
          <p:nvPr/>
        </p:nvSpPr>
        <p:spPr>
          <a:xfrm>
            <a:off x="2727325" y="6032472"/>
            <a:ext cx="184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2665857" y="6036183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30" h="265429">
                <a:moveTo>
                  <a:pt x="0" y="132588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8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6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8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 txBox="1"/>
          <p:nvPr/>
        </p:nvSpPr>
        <p:spPr>
          <a:xfrm>
            <a:off x="647065" y="44579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573405" y="4467986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30" h="265429">
                <a:moveTo>
                  <a:pt x="0" y="132587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7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5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7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 txBox="1"/>
          <p:nvPr/>
        </p:nvSpPr>
        <p:spPr>
          <a:xfrm>
            <a:off x="1339722" y="4446523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4" name="object 154"/>
          <p:cNvSpPr/>
          <p:nvPr/>
        </p:nvSpPr>
        <p:spPr>
          <a:xfrm>
            <a:off x="1259205" y="4456557"/>
            <a:ext cx="290830" cy="265430"/>
          </a:xfrm>
          <a:custGeom>
            <a:avLst/>
            <a:gdLst/>
            <a:ahLst/>
            <a:cxnLst/>
            <a:rect l="l" t="t" r="r" b="b"/>
            <a:pathLst>
              <a:path w="290830" h="265429">
                <a:moveTo>
                  <a:pt x="0" y="132588"/>
                </a:moveTo>
                <a:lnTo>
                  <a:pt x="7399" y="90679"/>
                </a:lnTo>
                <a:lnTo>
                  <a:pt x="28006" y="54282"/>
                </a:lnTo>
                <a:lnTo>
                  <a:pt x="59428" y="25581"/>
                </a:lnTo>
                <a:lnTo>
                  <a:pt x="99277" y="6759"/>
                </a:lnTo>
                <a:lnTo>
                  <a:pt x="145161" y="0"/>
                </a:lnTo>
                <a:lnTo>
                  <a:pt x="191044" y="6759"/>
                </a:lnTo>
                <a:lnTo>
                  <a:pt x="230893" y="25581"/>
                </a:lnTo>
                <a:lnTo>
                  <a:pt x="262315" y="54282"/>
                </a:lnTo>
                <a:lnTo>
                  <a:pt x="282922" y="90679"/>
                </a:lnTo>
                <a:lnTo>
                  <a:pt x="290322" y="132588"/>
                </a:lnTo>
                <a:lnTo>
                  <a:pt x="282922" y="174496"/>
                </a:lnTo>
                <a:lnTo>
                  <a:pt x="262315" y="210893"/>
                </a:lnTo>
                <a:lnTo>
                  <a:pt x="230893" y="239594"/>
                </a:lnTo>
                <a:lnTo>
                  <a:pt x="191044" y="258416"/>
                </a:lnTo>
                <a:lnTo>
                  <a:pt x="145161" y="265176"/>
                </a:lnTo>
                <a:lnTo>
                  <a:pt x="99277" y="258416"/>
                </a:lnTo>
                <a:lnTo>
                  <a:pt x="59428" y="239594"/>
                </a:lnTo>
                <a:lnTo>
                  <a:pt x="28006" y="210893"/>
                </a:lnTo>
                <a:lnTo>
                  <a:pt x="7399" y="174496"/>
                </a:lnTo>
                <a:lnTo>
                  <a:pt x="0" y="132588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7902861" y="3371342"/>
            <a:ext cx="563245" cy="575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6" name="object 156"/>
          <p:cNvSpPr txBox="1"/>
          <p:nvPr/>
        </p:nvSpPr>
        <p:spPr>
          <a:xfrm>
            <a:off x="7902861" y="3921582"/>
            <a:ext cx="10128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54659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e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  <a:p>
            <a:pPr marL="12700" marR="5080" indent="-635" algn="just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b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c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7903547" y="5293182"/>
            <a:ext cx="1456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h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904005" y="5841822"/>
            <a:ext cx="1813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7904462" y="6116142"/>
            <a:ext cx="2287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c </a:t>
            </a:r>
            <a:r>
              <a:rPr sz="1800" dirty="0">
                <a:latin typeface="Calibri"/>
                <a:cs typeface="Calibri"/>
              </a:rPr>
              <a:t>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e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Wingdings"/>
                <a:cs typeface="Wingdings"/>
              </a:rPr>
              <a:t>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0" name="object 160"/>
          <p:cNvSpPr/>
          <p:nvPr/>
        </p:nvSpPr>
        <p:spPr>
          <a:xfrm>
            <a:off x="7855839" y="3574922"/>
            <a:ext cx="226060" cy="5080"/>
          </a:xfrm>
          <a:custGeom>
            <a:avLst/>
            <a:gdLst/>
            <a:ahLst/>
            <a:cxnLst/>
            <a:rect l="l" t="t" r="r" b="b"/>
            <a:pathLst>
              <a:path w="226059" h="5079">
                <a:moveTo>
                  <a:pt x="0" y="0"/>
                </a:moveTo>
                <a:lnTo>
                  <a:pt x="225552" y="4572"/>
                </a:lnTo>
              </a:path>
            </a:pathLst>
          </a:custGeom>
          <a:ln w="22098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848981" y="3837813"/>
            <a:ext cx="685800" cy="0"/>
          </a:xfrm>
          <a:custGeom>
            <a:avLst/>
            <a:gdLst/>
            <a:ahLst/>
            <a:cxnLst/>
            <a:rect l="l" t="t" r="r" b="b"/>
            <a:pathLst>
              <a:path w="685800">
                <a:moveTo>
                  <a:pt x="0" y="0"/>
                </a:moveTo>
                <a:lnTo>
                  <a:pt x="685800" y="0"/>
                </a:lnTo>
              </a:path>
            </a:pathLst>
          </a:custGeom>
          <a:ln w="22098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904606" y="5216271"/>
            <a:ext cx="1087755" cy="0"/>
          </a:xfrm>
          <a:custGeom>
            <a:avLst/>
            <a:gdLst/>
            <a:ahLst/>
            <a:cxnLst/>
            <a:rect l="l" t="t" r="r" b="b"/>
            <a:pathLst>
              <a:path w="1087754">
                <a:moveTo>
                  <a:pt x="0" y="0"/>
                </a:moveTo>
                <a:lnTo>
                  <a:pt x="1087374" y="0"/>
                </a:lnTo>
              </a:path>
            </a:pathLst>
          </a:custGeom>
          <a:ln w="22098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890891" y="5757290"/>
            <a:ext cx="1482090" cy="0"/>
          </a:xfrm>
          <a:custGeom>
            <a:avLst/>
            <a:gdLst/>
            <a:ahLst/>
            <a:cxnLst/>
            <a:rect l="l" t="t" r="r" b="b"/>
            <a:pathLst>
              <a:path w="1482090">
                <a:moveTo>
                  <a:pt x="0" y="0"/>
                </a:moveTo>
                <a:lnTo>
                  <a:pt x="1482090" y="0"/>
                </a:lnTo>
              </a:path>
            </a:pathLst>
          </a:custGeom>
          <a:ln w="22098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848981" y="6020180"/>
            <a:ext cx="1981200" cy="13970"/>
          </a:xfrm>
          <a:custGeom>
            <a:avLst/>
            <a:gdLst/>
            <a:ahLst/>
            <a:cxnLst/>
            <a:rect l="l" t="t" r="r" b="b"/>
            <a:pathLst>
              <a:path w="1981200" h="13970">
                <a:moveTo>
                  <a:pt x="0" y="13716"/>
                </a:moveTo>
                <a:lnTo>
                  <a:pt x="1981200" y="0"/>
                </a:lnTo>
              </a:path>
            </a:pathLst>
          </a:custGeom>
          <a:ln w="22098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848981" y="6571868"/>
            <a:ext cx="2362200" cy="17145"/>
          </a:xfrm>
          <a:custGeom>
            <a:avLst/>
            <a:gdLst/>
            <a:ahLst/>
            <a:cxnLst/>
            <a:rect l="l" t="t" r="r" b="b"/>
            <a:pathLst>
              <a:path w="2362200" h="17145">
                <a:moveTo>
                  <a:pt x="0" y="16763"/>
                </a:moveTo>
                <a:lnTo>
                  <a:pt x="2362200" y="0"/>
                </a:lnTo>
              </a:path>
            </a:pathLst>
          </a:custGeom>
          <a:ln w="22097">
            <a:solidFill>
              <a:srgbClr val="CC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161" y="320040"/>
            <a:ext cx="7801355" cy="58521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392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Depth-</a:t>
            </a:r>
            <a:r>
              <a:rPr dirty="0"/>
              <a:t>First</a:t>
            </a:r>
            <a:r>
              <a:rPr spc="-15" dirty="0"/>
              <a:t> </a:t>
            </a:r>
            <a:r>
              <a:rPr spc="-10" dirty="0"/>
              <a:t>Search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2392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Depth-</a:t>
            </a:r>
            <a:r>
              <a:rPr dirty="0"/>
              <a:t>First</a:t>
            </a:r>
            <a:r>
              <a:rPr spc="-15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05886" y="3460689"/>
            <a:ext cx="161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37864" y="497391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7864" y="443830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71188" y="39571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43188" y="38901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23665" y="497368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0522" y="443807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10001" y="4295266"/>
            <a:ext cx="695960" cy="657225"/>
            <a:chOff x="3310001" y="4295266"/>
            <a:chExt cx="695960" cy="657225"/>
          </a:xfrm>
        </p:grpSpPr>
        <p:sp>
          <p:nvSpPr>
            <p:cNvPr id="11" name="object 11"/>
            <p:cNvSpPr/>
            <p:nvPr/>
          </p:nvSpPr>
          <p:spPr>
            <a:xfrm>
              <a:off x="3315081" y="4300346"/>
              <a:ext cx="685800" cy="111760"/>
            </a:xfrm>
            <a:custGeom>
              <a:avLst/>
              <a:gdLst/>
              <a:ahLst/>
              <a:cxnLst/>
              <a:rect l="l" t="t" r="r" b="b"/>
              <a:pathLst>
                <a:path w="685800" h="111760">
                  <a:moveTo>
                    <a:pt x="533400" y="0"/>
                  </a:moveTo>
                  <a:lnTo>
                    <a:pt x="0" y="111569"/>
                  </a:lnTo>
                </a:path>
                <a:path w="685800" h="111760">
                  <a:moveTo>
                    <a:pt x="533400" y="0"/>
                  </a:moveTo>
                  <a:lnTo>
                    <a:pt x="685800" y="111569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15081" y="4781168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00881" y="4781168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590665" y="389024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09588" y="442585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21220" y="4425858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80988" y="4961468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8850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80988" y="544267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46923" y="5496915"/>
            <a:ext cx="184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66865" y="5442671"/>
            <a:ext cx="15303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286880" y="4233290"/>
            <a:ext cx="685800" cy="166370"/>
          </a:xfrm>
          <a:custGeom>
            <a:avLst/>
            <a:gdLst/>
            <a:ahLst/>
            <a:cxnLst/>
            <a:rect l="l" t="t" r="r" b="b"/>
            <a:pathLst>
              <a:path w="685800" h="166370">
                <a:moveTo>
                  <a:pt x="381000" y="0"/>
                </a:moveTo>
                <a:lnTo>
                  <a:pt x="0" y="165963"/>
                </a:lnTo>
              </a:path>
              <a:path w="685800" h="166370">
                <a:moveTo>
                  <a:pt x="381000" y="0"/>
                </a:moveTo>
                <a:lnTo>
                  <a:pt x="6858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58280" y="4768977"/>
            <a:ext cx="457200" cy="166370"/>
          </a:xfrm>
          <a:custGeom>
            <a:avLst/>
            <a:gdLst/>
            <a:ahLst/>
            <a:cxnLst/>
            <a:rect l="l" t="t" r="r" b="b"/>
            <a:pathLst>
              <a:path w="457200" h="166370">
                <a:moveTo>
                  <a:pt x="228600" y="0"/>
                </a:moveTo>
                <a:lnTo>
                  <a:pt x="0" y="165963"/>
                </a:lnTo>
              </a:path>
              <a:path w="457200" h="166370">
                <a:moveTo>
                  <a:pt x="228600" y="0"/>
                </a:moveTo>
                <a:lnTo>
                  <a:pt x="4572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72681" y="4768977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58280" y="5304663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56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44081" y="5304663"/>
            <a:ext cx="495300" cy="166370"/>
          </a:xfrm>
          <a:custGeom>
            <a:avLst/>
            <a:gdLst/>
            <a:ahLst/>
            <a:cxnLst/>
            <a:rect l="l" t="t" r="r" b="b"/>
            <a:pathLst>
              <a:path w="495300" h="166370">
                <a:moveTo>
                  <a:pt x="228600" y="0"/>
                </a:moveTo>
                <a:lnTo>
                  <a:pt x="0" y="111569"/>
                </a:lnTo>
              </a:path>
              <a:path w="495300" h="166370">
                <a:moveTo>
                  <a:pt x="228600" y="0"/>
                </a:moveTo>
                <a:lnTo>
                  <a:pt x="4953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44081" y="5785484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21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343265" y="438396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20481" y="4233290"/>
            <a:ext cx="0" cy="124460"/>
          </a:xfrm>
          <a:custGeom>
            <a:avLst/>
            <a:gdLst/>
            <a:ahLst/>
            <a:cxnLst/>
            <a:rect l="l" t="t" r="r" b="b"/>
            <a:pathLst>
              <a:path h="124460">
                <a:moveTo>
                  <a:pt x="0" y="0"/>
                </a:moveTo>
                <a:lnTo>
                  <a:pt x="0" y="12412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61865" y="442580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80788" y="496141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92420" y="4961414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52188" y="5497024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8850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152188" y="59782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18125" y="6032472"/>
            <a:ext cx="184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38065" y="5978227"/>
            <a:ext cx="15303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59251" y="3473958"/>
            <a:ext cx="5405755" cy="3275329"/>
            <a:chOff x="3159251" y="3473958"/>
            <a:chExt cx="5405755" cy="3275329"/>
          </a:xfrm>
        </p:grpSpPr>
        <p:sp>
          <p:nvSpPr>
            <p:cNvPr id="37" name="object 37"/>
            <p:cNvSpPr/>
            <p:nvPr/>
          </p:nvSpPr>
          <p:spPr>
            <a:xfrm>
              <a:off x="4458080" y="4768977"/>
              <a:ext cx="685800" cy="166370"/>
            </a:xfrm>
            <a:custGeom>
              <a:avLst/>
              <a:gdLst/>
              <a:ahLst/>
              <a:cxnLst/>
              <a:rect l="l" t="t" r="r" b="b"/>
              <a:pathLst>
                <a:path w="685800" h="166370">
                  <a:moveTo>
                    <a:pt x="381000" y="0"/>
                  </a:moveTo>
                  <a:lnTo>
                    <a:pt x="0" y="165963"/>
                  </a:lnTo>
                </a:path>
                <a:path w="685800" h="166370">
                  <a:moveTo>
                    <a:pt x="381000" y="0"/>
                  </a:moveTo>
                  <a:lnTo>
                    <a:pt x="6858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29480" y="5304663"/>
              <a:ext cx="457200" cy="166370"/>
            </a:xfrm>
            <a:custGeom>
              <a:avLst/>
              <a:gdLst/>
              <a:ahLst/>
              <a:cxnLst/>
              <a:rect l="l" t="t" r="r" b="b"/>
              <a:pathLst>
                <a:path w="457200" h="166370">
                  <a:moveTo>
                    <a:pt x="228600" y="0"/>
                  </a:moveTo>
                  <a:lnTo>
                    <a:pt x="0" y="165963"/>
                  </a:lnTo>
                </a:path>
                <a:path w="457200" h="166370">
                  <a:moveTo>
                    <a:pt x="228600" y="0"/>
                  </a:moveTo>
                  <a:lnTo>
                    <a:pt x="4572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43880" y="5304663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229480" y="5839587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569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15280" y="5839587"/>
              <a:ext cx="495300" cy="166370"/>
            </a:xfrm>
            <a:custGeom>
              <a:avLst/>
              <a:gdLst/>
              <a:ahLst/>
              <a:cxnLst/>
              <a:rect l="l" t="t" r="r" b="b"/>
              <a:pathLst>
                <a:path w="495300" h="166370">
                  <a:moveTo>
                    <a:pt x="228600" y="0"/>
                  </a:moveTo>
                  <a:lnTo>
                    <a:pt x="0" y="111569"/>
                  </a:lnTo>
                </a:path>
                <a:path w="495300" h="166370">
                  <a:moveTo>
                    <a:pt x="228600" y="0"/>
                  </a:moveTo>
                  <a:lnTo>
                    <a:pt x="4953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15280" y="6321171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0"/>
                  </a:moveTo>
                  <a:lnTo>
                    <a:pt x="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48480" y="4300347"/>
              <a:ext cx="990600" cy="99060"/>
            </a:xfrm>
            <a:custGeom>
              <a:avLst/>
              <a:gdLst/>
              <a:ahLst/>
              <a:cxnLst/>
              <a:rect l="l" t="t" r="r" b="b"/>
              <a:pathLst>
                <a:path w="990600" h="99060">
                  <a:moveTo>
                    <a:pt x="0" y="0"/>
                  </a:moveTo>
                  <a:lnTo>
                    <a:pt x="99060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848480" y="3773043"/>
              <a:ext cx="4572000" cy="158115"/>
            </a:xfrm>
            <a:custGeom>
              <a:avLst/>
              <a:gdLst/>
              <a:ahLst/>
              <a:cxnLst/>
              <a:rect l="l" t="t" r="r" b="b"/>
              <a:pathLst>
                <a:path w="4572000" h="158114">
                  <a:moveTo>
                    <a:pt x="2438400" y="0"/>
                  </a:moveTo>
                  <a:lnTo>
                    <a:pt x="0" y="157594"/>
                  </a:lnTo>
                </a:path>
                <a:path w="4572000" h="158114">
                  <a:moveTo>
                    <a:pt x="2438400" y="0"/>
                  </a:moveTo>
                  <a:lnTo>
                    <a:pt x="2819400" y="90652"/>
                  </a:lnTo>
                </a:path>
                <a:path w="4572000" h="158114">
                  <a:moveTo>
                    <a:pt x="2438400" y="0"/>
                  </a:moveTo>
                  <a:lnTo>
                    <a:pt x="4572000" y="90652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35145" y="3738372"/>
              <a:ext cx="2489835" cy="178435"/>
            </a:xfrm>
            <a:custGeom>
              <a:avLst/>
              <a:gdLst/>
              <a:ahLst/>
              <a:cxnLst/>
              <a:rect l="l" t="t" r="r" b="b"/>
              <a:pathLst>
                <a:path w="2489835" h="178435">
                  <a:moveTo>
                    <a:pt x="2489454" y="0"/>
                  </a:moveTo>
                  <a:lnTo>
                    <a:pt x="0" y="178308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305555" y="4242054"/>
              <a:ext cx="557530" cy="160020"/>
            </a:xfrm>
            <a:custGeom>
              <a:avLst/>
              <a:gdLst/>
              <a:ahLst/>
              <a:cxnLst/>
              <a:rect l="l" t="t" r="r" b="b"/>
              <a:pathLst>
                <a:path w="557529" h="160020">
                  <a:moveTo>
                    <a:pt x="557022" y="0"/>
                  </a:moveTo>
                  <a:lnTo>
                    <a:pt x="0" y="16002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35145" y="4232148"/>
              <a:ext cx="161290" cy="161290"/>
            </a:xfrm>
            <a:custGeom>
              <a:avLst/>
              <a:gdLst/>
              <a:ahLst/>
              <a:cxnLst/>
              <a:rect l="l" t="t" r="r" b="b"/>
              <a:pathLst>
                <a:path w="161289" h="161289">
                  <a:moveTo>
                    <a:pt x="0" y="0"/>
                  </a:moveTo>
                  <a:lnTo>
                    <a:pt x="160782" y="160782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10127" y="4725924"/>
              <a:ext cx="3175" cy="228600"/>
            </a:xfrm>
            <a:custGeom>
              <a:avLst/>
              <a:gdLst/>
              <a:ahLst/>
              <a:cxnLst/>
              <a:rect l="l" t="t" r="r" b="b"/>
              <a:pathLst>
                <a:path w="3175" h="228600">
                  <a:moveTo>
                    <a:pt x="3048" y="0"/>
                  </a:moveTo>
                  <a:lnTo>
                    <a:pt x="0" y="22860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000499" y="4743450"/>
              <a:ext cx="3175" cy="228600"/>
            </a:xfrm>
            <a:custGeom>
              <a:avLst/>
              <a:gdLst/>
              <a:ahLst/>
              <a:cxnLst/>
              <a:rect l="l" t="t" r="r" b="b"/>
              <a:pathLst>
                <a:path w="3175" h="228600">
                  <a:moveTo>
                    <a:pt x="3048" y="0"/>
                  </a:moveTo>
                  <a:lnTo>
                    <a:pt x="0" y="22860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832097" y="4255770"/>
              <a:ext cx="995680" cy="143510"/>
            </a:xfrm>
            <a:custGeom>
              <a:avLst/>
              <a:gdLst/>
              <a:ahLst/>
              <a:cxnLst/>
              <a:rect l="l" t="t" r="r" b="b"/>
              <a:pathLst>
                <a:path w="995679" h="143510">
                  <a:moveTo>
                    <a:pt x="0" y="0"/>
                  </a:moveTo>
                  <a:lnTo>
                    <a:pt x="995172" y="143255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432553" y="4732020"/>
              <a:ext cx="398780" cy="203835"/>
            </a:xfrm>
            <a:custGeom>
              <a:avLst/>
              <a:gdLst/>
              <a:ahLst/>
              <a:cxnLst/>
              <a:rect l="l" t="t" r="r" b="b"/>
              <a:pathLst>
                <a:path w="398779" h="203835">
                  <a:moveTo>
                    <a:pt x="398525" y="0"/>
                  </a:moveTo>
                  <a:lnTo>
                    <a:pt x="0" y="203453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33671" y="5253228"/>
              <a:ext cx="219710" cy="211454"/>
            </a:xfrm>
            <a:custGeom>
              <a:avLst/>
              <a:gdLst/>
              <a:ahLst/>
              <a:cxnLst/>
              <a:rect l="l" t="t" r="r" b="b"/>
              <a:pathLst>
                <a:path w="219710" h="211454">
                  <a:moveTo>
                    <a:pt x="219455" y="0"/>
                  </a:moveTo>
                  <a:lnTo>
                    <a:pt x="0" y="211074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239005" y="5797296"/>
              <a:ext cx="3175" cy="178435"/>
            </a:xfrm>
            <a:custGeom>
              <a:avLst/>
              <a:gdLst/>
              <a:ahLst/>
              <a:cxnLst/>
              <a:rect l="l" t="t" r="r" b="b"/>
              <a:pathLst>
                <a:path w="3175" h="178435">
                  <a:moveTo>
                    <a:pt x="0" y="0"/>
                  </a:moveTo>
                  <a:lnTo>
                    <a:pt x="3048" y="178307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40576" y="3478911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2" y="0"/>
                  </a:moveTo>
                  <a:lnTo>
                    <a:pt x="99540" y="6759"/>
                  </a:lnTo>
                  <a:lnTo>
                    <a:pt x="59587" y="25581"/>
                  </a:lnTo>
                  <a:lnTo>
                    <a:pt x="28081" y="54282"/>
                  </a:lnTo>
                  <a:lnTo>
                    <a:pt x="7420" y="90679"/>
                  </a:lnTo>
                  <a:lnTo>
                    <a:pt x="0" y="132587"/>
                  </a:lnTo>
                  <a:lnTo>
                    <a:pt x="7420" y="174496"/>
                  </a:lnTo>
                  <a:lnTo>
                    <a:pt x="28081" y="210893"/>
                  </a:lnTo>
                  <a:lnTo>
                    <a:pt x="59587" y="239594"/>
                  </a:lnTo>
                  <a:lnTo>
                    <a:pt x="99540" y="258416"/>
                  </a:lnTo>
                  <a:lnTo>
                    <a:pt x="145542" y="265175"/>
                  </a:lnTo>
                  <a:lnTo>
                    <a:pt x="191543" y="258416"/>
                  </a:lnTo>
                  <a:lnTo>
                    <a:pt x="231496" y="239594"/>
                  </a:lnTo>
                  <a:lnTo>
                    <a:pt x="263002" y="210893"/>
                  </a:lnTo>
                  <a:lnTo>
                    <a:pt x="283663" y="174496"/>
                  </a:lnTo>
                  <a:lnTo>
                    <a:pt x="291084" y="132587"/>
                  </a:lnTo>
                  <a:lnTo>
                    <a:pt x="283663" y="90679"/>
                  </a:lnTo>
                  <a:lnTo>
                    <a:pt x="263002" y="54282"/>
                  </a:lnTo>
                  <a:lnTo>
                    <a:pt x="231496" y="25581"/>
                  </a:lnTo>
                  <a:lnTo>
                    <a:pt x="191543" y="6759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40576" y="3478911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7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5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29608" y="3972687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145161" y="0"/>
                  </a:moveTo>
                  <a:lnTo>
                    <a:pt x="99277" y="6740"/>
                  </a:lnTo>
                  <a:lnTo>
                    <a:pt x="59428" y="25509"/>
                  </a:lnTo>
                  <a:lnTo>
                    <a:pt x="28006" y="54128"/>
                  </a:lnTo>
                  <a:lnTo>
                    <a:pt x="7399" y="90420"/>
                  </a:lnTo>
                  <a:lnTo>
                    <a:pt x="0" y="132206"/>
                  </a:lnTo>
                  <a:lnTo>
                    <a:pt x="7399" y="173993"/>
                  </a:lnTo>
                  <a:lnTo>
                    <a:pt x="28006" y="210285"/>
                  </a:lnTo>
                  <a:lnTo>
                    <a:pt x="59428" y="238904"/>
                  </a:lnTo>
                  <a:lnTo>
                    <a:pt x="99277" y="257673"/>
                  </a:lnTo>
                  <a:lnTo>
                    <a:pt x="145161" y="264413"/>
                  </a:lnTo>
                  <a:lnTo>
                    <a:pt x="191044" y="257673"/>
                  </a:lnTo>
                  <a:lnTo>
                    <a:pt x="230893" y="238904"/>
                  </a:lnTo>
                  <a:lnTo>
                    <a:pt x="262315" y="210285"/>
                  </a:lnTo>
                  <a:lnTo>
                    <a:pt x="282922" y="173993"/>
                  </a:lnTo>
                  <a:lnTo>
                    <a:pt x="290322" y="132206"/>
                  </a:lnTo>
                  <a:lnTo>
                    <a:pt x="282922" y="90420"/>
                  </a:lnTo>
                  <a:lnTo>
                    <a:pt x="262315" y="54128"/>
                  </a:lnTo>
                  <a:lnTo>
                    <a:pt x="230893" y="25509"/>
                  </a:lnTo>
                  <a:lnTo>
                    <a:pt x="191044" y="6740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29608" y="3972687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0" y="132206"/>
                  </a:moveTo>
                  <a:lnTo>
                    <a:pt x="7399" y="90420"/>
                  </a:lnTo>
                  <a:lnTo>
                    <a:pt x="28006" y="54128"/>
                  </a:lnTo>
                  <a:lnTo>
                    <a:pt x="59428" y="25509"/>
                  </a:lnTo>
                  <a:lnTo>
                    <a:pt x="99277" y="6740"/>
                  </a:lnTo>
                  <a:lnTo>
                    <a:pt x="145161" y="0"/>
                  </a:lnTo>
                  <a:lnTo>
                    <a:pt x="191044" y="6740"/>
                  </a:lnTo>
                  <a:lnTo>
                    <a:pt x="230893" y="25509"/>
                  </a:lnTo>
                  <a:lnTo>
                    <a:pt x="262315" y="54128"/>
                  </a:lnTo>
                  <a:lnTo>
                    <a:pt x="282922" y="90420"/>
                  </a:lnTo>
                  <a:lnTo>
                    <a:pt x="290322" y="132206"/>
                  </a:lnTo>
                  <a:lnTo>
                    <a:pt x="282922" y="173993"/>
                  </a:lnTo>
                  <a:lnTo>
                    <a:pt x="262315" y="210285"/>
                  </a:lnTo>
                  <a:lnTo>
                    <a:pt x="230893" y="238904"/>
                  </a:lnTo>
                  <a:lnTo>
                    <a:pt x="191044" y="257673"/>
                  </a:lnTo>
                  <a:lnTo>
                    <a:pt x="145161" y="264413"/>
                  </a:lnTo>
                  <a:lnTo>
                    <a:pt x="99277" y="257673"/>
                  </a:lnTo>
                  <a:lnTo>
                    <a:pt x="59428" y="238904"/>
                  </a:lnTo>
                  <a:lnTo>
                    <a:pt x="28006" y="210285"/>
                  </a:lnTo>
                  <a:lnTo>
                    <a:pt x="7399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165728" y="445198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165728" y="445198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866006" y="445198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866006" y="445198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686680" y="443445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686680" y="443445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64204" y="5007483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8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6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8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164204" y="5007483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824222" y="4734306"/>
              <a:ext cx="310515" cy="180975"/>
            </a:xfrm>
            <a:custGeom>
              <a:avLst/>
              <a:gdLst/>
              <a:ahLst/>
              <a:cxnLst/>
              <a:rect l="l" t="t" r="r" b="b"/>
              <a:pathLst>
                <a:path w="310514" h="180975">
                  <a:moveTo>
                    <a:pt x="310134" y="180594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142100" y="3480435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7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5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731132" y="3974211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525386" y="390715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269605" y="392315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167252" y="4453509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7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5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67530" y="445350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1147" y="4967478"/>
              <a:ext cx="1700784" cy="1781555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4688204" y="4435983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165728" y="500900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165728" y="5001387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145161" y="0"/>
                  </a:moveTo>
                  <a:lnTo>
                    <a:pt x="99277" y="6740"/>
                  </a:lnTo>
                  <a:lnTo>
                    <a:pt x="59428" y="25509"/>
                  </a:lnTo>
                  <a:lnTo>
                    <a:pt x="28006" y="54128"/>
                  </a:lnTo>
                  <a:lnTo>
                    <a:pt x="7399" y="90420"/>
                  </a:lnTo>
                  <a:lnTo>
                    <a:pt x="0" y="132206"/>
                  </a:lnTo>
                  <a:lnTo>
                    <a:pt x="7399" y="173993"/>
                  </a:lnTo>
                  <a:lnTo>
                    <a:pt x="28006" y="210285"/>
                  </a:lnTo>
                  <a:lnTo>
                    <a:pt x="59428" y="238904"/>
                  </a:lnTo>
                  <a:lnTo>
                    <a:pt x="99277" y="257673"/>
                  </a:lnTo>
                  <a:lnTo>
                    <a:pt x="145161" y="264413"/>
                  </a:lnTo>
                  <a:lnTo>
                    <a:pt x="191044" y="257673"/>
                  </a:lnTo>
                  <a:lnTo>
                    <a:pt x="230893" y="238904"/>
                  </a:lnTo>
                  <a:lnTo>
                    <a:pt x="262315" y="210285"/>
                  </a:lnTo>
                  <a:lnTo>
                    <a:pt x="282922" y="173993"/>
                  </a:lnTo>
                  <a:lnTo>
                    <a:pt x="290322" y="132206"/>
                  </a:lnTo>
                  <a:lnTo>
                    <a:pt x="282922" y="90420"/>
                  </a:lnTo>
                  <a:lnTo>
                    <a:pt x="262315" y="54128"/>
                  </a:lnTo>
                  <a:lnTo>
                    <a:pt x="230893" y="25509"/>
                  </a:lnTo>
                  <a:lnTo>
                    <a:pt x="191044" y="6740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3165728" y="5001387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0" y="132206"/>
                  </a:moveTo>
                  <a:lnTo>
                    <a:pt x="7399" y="90420"/>
                  </a:lnTo>
                  <a:lnTo>
                    <a:pt x="28006" y="54128"/>
                  </a:lnTo>
                  <a:lnTo>
                    <a:pt x="59428" y="25509"/>
                  </a:lnTo>
                  <a:lnTo>
                    <a:pt x="99277" y="6740"/>
                  </a:lnTo>
                  <a:lnTo>
                    <a:pt x="145161" y="0"/>
                  </a:lnTo>
                  <a:lnTo>
                    <a:pt x="191044" y="6740"/>
                  </a:lnTo>
                  <a:lnTo>
                    <a:pt x="230893" y="25509"/>
                  </a:lnTo>
                  <a:lnTo>
                    <a:pt x="262315" y="54128"/>
                  </a:lnTo>
                  <a:lnTo>
                    <a:pt x="282922" y="90420"/>
                  </a:lnTo>
                  <a:lnTo>
                    <a:pt x="290322" y="132206"/>
                  </a:lnTo>
                  <a:lnTo>
                    <a:pt x="282922" y="173993"/>
                  </a:lnTo>
                  <a:lnTo>
                    <a:pt x="262315" y="210285"/>
                  </a:lnTo>
                  <a:lnTo>
                    <a:pt x="230893" y="238904"/>
                  </a:lnTo>
                  <a:lnTo>
                    <a:pt x="191044" y="257673"/>
                  </a:lnTo>
                  <a:lnTo>
                    <a:pt x="145161" y="264413"/>
                  </a:lnTo>
                  <a:lnTo>
                    <a:pt x="99277" y="257673"/>
                  </a:lnTo>
                  <a:lnTo>
                    <a:pt x="59428" y="238904"/>
                  </a:lnTo>
                  <a:lnTo>
                    <a:pt x="28006" y="210285"/>
                  </a:lnTo>
                  <a:lnTo>
                    <a:pt x="7399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3167252" y="4445127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2" y="0"/>
                  </a:moveTo>
                  <a:lnTo>
                    <a:pt x="99540" y="6759"/>
                  </a:lnTo>
                  <a:lnTo>
                    <a:pt x="59587" y="25581"/>
                  </a:lnTo>
                  <a:lnTo>
                    <a:pt x="28081" y="54282"/>
                  </a:lnTo>
                  <a:lnTo>
                    <a:pt x="7420" y="90679"/>
                  </a:lnTo>
                  <a:lnTo>
                    <a:pt x="0" y="132587"/>
                  </a:lnTo>
                  <a:lnTo>
                    <a:pt x="7420" y="174496"/>
                  </a:lnTo>
                  <a:lnTo>
                    <a:pt x="28081" y="210893"/>
                  </a:lnTo>
                  <a:lnTo>
                    <a:pt x="59587" y="239594"/>
                  </a:lnTo>
                  <a:lnTo>
                    <a:pt x="99540" y="258416"/>
                  </a:lnTo>
                  <a:lnTo>
                    <a:pt x="145542" y="265175"/>
                  </a:lnTo>
                  <a:lnTo>
                    <a:pt x="191543" y="258416"/>
                  </a:lnTo>
                  <a:lnTo>
                    <a:pt x="231496" y="239594"/>
                  </a:lnTo>
                  <a:lnTo>
                    <a:pt x="263002" y="210893"/>
                  </a:lnTo>
                  <a:lnTo>
                    <a:pt x="283663" y="174496"/>
                  </a:lnTo>
                  <a:lnTo>
                    <a:pt x="291084" y="132587"/>
                  </a:lnTo>
                  <a:lnTo>
                    <a:pt x="283663" y="90679"/>
                  </a:lnTo>
                  <a:lnTo>
                    <a:pt x="263002" y="54282"/>
                  </a:lnTo>
                  <a:lnTo>
                    <a:pt x="231496" y="25581"/>
                  </a:lnTo>
                  <a:lnTo>
                    <a:pt x="191543" y="6759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167252" y="4445127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7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5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867530" y="444512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867530" y="444512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82"/>
          <p:cNvSpPr/>
          <p:nvPr/>
        </p:nvSpPr>
        <p:spPr>
          <a:xfrm>
            <a:off x="4491609" y="2408301"/>
            <a:ext cx="317500" cy="306070"/>
          </a:xfrm>
          <a:custGeom>
            <a:avLst/>
            <a:gdLst/>
            <a:ahLst/>
            <a:cxnLst/>
            <a:rect l="l" t="t" r="r" b="b"/>
            <a:pathLst>
              <a:path w="317500" h="306069">
                <a:moveTo>
                  <a:pt x="0" y="152780"/>
                </a:moveTo>
                <a:lnTo>
                  <a:pt x="8079" y="104490"/>
                </a:lnTo>
                <a:lnTo>
                  <a:pt x="30578" y="62550"/>
                </a:lnTo>
                <a:lnTo>
                  <a:pt x="64887" y="29477"/>
                </a:lnTo>
                <a:lnTo>
                  <a:pt x="108396" y="7788"/>
                </a:lnTo>
                <a:lnTo>
                  <a:pt x="158496" y="0"/>
                </a:lnTo>
                <a:lnTo>
                  <a:pt x="208590" y="7788"/>
                </a:lnTo>
                <a:lnTo>
                  <a:pt x="252098" y="29477"/>
                </a:lnTo>
                <a:lnTo>
                  <a:pt x="286409" y="62550"/>
                </a:lnTo>
                <a:lnTo>
                  <a:pt x="308911" y="104490"/>
                </a:lnTo>
                <a:lnTo>
                  <a:pt x="316992" y="152780"/>
                </a:lnTo>
                <a:lnTo>
                  <a:pt x="308911" y="201071"/>
                </a:lnTo>
                <a:lnTo>
                  <a:pt x="286409" y="243011"/>
                </a:lnTo>
                <a:lnTo>
                  <a:pt x="252098" y="276084"/>
                </a:lnTo>
                <a:lnTo>
                  <a:pt x="208590" y="297773"/>
                </a:lnTo>
                <a:lnTo>
                  <a:pt x="158496" y="305561"/>
                </a:lnTo>
                <a:lnTo>
                  <a:pt x="108396" y="297773"/>
                </a:lnTo>
                <a:lnTo>
                  <a:pt x="64887" y="276084"/>
                </a:lnTo>
                <a:lnTo>
                  <a:pt x="30578" y="243011"/>
                </a:lnTo>
                <a:lnTo>
                  <a:pt x="8079" y="201071"/>
                </a:lnTo>
                <a:lnTo>
                  <a:pt x="0" y="15278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4560745" y="2404794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379589" y="1371980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436373" y="1368102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4472178" y="1395793"/>
            <a:ext cx="3136265" cy="1764030"/>
            <a:chOff x="4472178" y="1395793"/>
            <a:chExt cx="3136265" cy="1764030"/>
          </a:xfrm>
        </p:grpSpPr>
        <p:sp>
          <p:nvSpPr>
            <p:cNvPr id="87" name="object 87"/>
            <p:cNvSpPr/>
            <p:nvPr/>
          </p:nvSpPr>
          <p:spPr>
            <a:xfrm>
              <a:off x="5411343" y="2133980"/>
              <a:ext cx="318135" cy="306070"/>
            </a:xfrm>
            <a:custGeom>
              <a:avLst/>
              <a:gdLst/>
              <a:ahLst/>
              <a:cxnLst/>
              <a:rect l="l" t="t" r="r" b="b"/>
              <a:pathLst>
                <a:path w="318135" h="306069">
                  <a:moveTo>
                    <a:pt x="0" y="152780"/>
                  </a:moveTo>
                  <a:lnTo>
                    <a:pt x="8099" y="104490"/>
                  </a:lnTo>
                  <a:lnTo>
                    <a:pt x="30654" y="62550"/>
                  </a:lnTo>
                  <a:lnTo>
                    <a:pt x="65046" y="29477"/>
                  </a:lnTo>
                  <a:lnTo>
                    <a:pt x="108659" y="7788"/>
                  </a:lnTo>
                  <a:lnTo>
                    <a:pt x="158877" y="0"/>
                  </a:lnTo>
                  <a:lnTo>
                    <a:pt x="209094" y="7788"/>
                  </a:lnTo>
                  <a:lnTo>
                    <a:pt x="252707" y="29477"/>
                  </a:lnTo>
                  <a:lnTo>
                    <a:pt x="287099" y="62550"/>
                  </a:lnTo>
                  <a:lnTo>
                    <a:pt x="309654" y="104490"/>
                  </a:lnTo>
                  <a:lnTo>
                    <a:pt x="317754" y="152780"/>
                  </a:lnTo>
                  <a:lnTo>
                    <a:pt x="309654" y="201071"/>
                  </a:lnTo>
                  <a:lnTo>
                    <a:pt x="287099" y="243011"/>
                  </a:lnTo>
                  <a:lnTo>
                    <a:pt x="252707" y="276084"/>
                  </a:lnTo>
                  <a:lnTo>
                    <a:pt x="209094" y="297773"/>
                  </a:lnTo>
                  <a:lnTo>
                    <a:pt x="158877" y="305561"/>
                  </a:lnTo>
                  <a:lnTo>
                    <a:pt x="108659" y="297773"/>
                  </a:lnTo>
                  <a:lnTo>
                    <a:pt x="65046" y="276084"/>
                  </a:lnTo>
                  <a:lnTo>
                    <a:pt x="30654" y="243011"/>
                  </a:lnTo>
                  <a:lnTo>
                    <a:pt x="8099" y="201071"/>
                  </a:lnTo>
                  <a:lnTo>
                    <a:pt x="0" y="15278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745355" y="167678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062347" y="2744342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5" h="304800">
                  <a:moveTo>
                    <a:pt x="0" y="152400"/>
                  </a:moveTo>
                  <a:lnTo>
                    <a:pt x="8099" y="104231"/>
                  </a:lnTo>
                  <a:lnTo>
                    <a:pt x="30654" y="62396"/>
                  </a:lnTo>
                  <a:lnTo>
                    <a:pt x="65046" y="29405"/>
                  </a:lnTo>
                  <a:lnTo>
                    <a:pt x="108659" y="7769"/>
                  </a:lnTo>
                  <a:lnTo>
                    <a:pt x="158877" y="0"/>
                  </a:lnTo>
                  <a:lnTo>
                    <a:pt x="209094" y="7769"/>
                  </a:lnTo>
                  <a:lnTo>
                    <a:pt x="252707" y="29405"/>
                  </a:lnTo>
                  <a:lnTo>
                    <a:pt x="287099" y="62396"/>
                  </a:lnTo>
                  <a:lnTo>
                    <a:pt x="309654" y="104231"/>
                  </a:lnTo>
                  <a:lnTo>
                    <a:pt x="317754" y="152400"/>
                  </a:lnTo>
                  <a:lnTo>
                    <a:pt x="309654" y="200568"/>
                  </a:lnTo>
                  <a:lnTo>
                    <a:pt x="287099" y="242403"/>
                  </a:lnTo>
                  <a:lnTo>
                    <a:pt x="252707" y="275394"/>
                  </a:lnTo>
                  <a:lnTo>
                    <a:pt x="209094" y="297030"/>
                  </a:lnTo>
                  <a:lnTo>
                    <a:pt x="158877" y="304800"/>
                  </a:lnTo>
                  <a:lnTo>
                    <a:pt x="108659" y="297030"/>
                  </a:lnTo>
                  <a:lnTo>
                    <a:pt x="65046" y="275394"/>
                  </a:lnTo>
                  <a:lnTo>
                    <a:pt x="30654" y="242403"/>
                  </a:lnTo>
                  <a:lnTo>
                    <a:pt x="809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824347" y="2835783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0" y="7769"/>
                  </a:lnTo>
                  <a:lnTo>
                    <a:pt x="252098" y="29405"/>
                  </a:lnTo>
                  <a:lnTo>
                    <a:pt x="286409" y="62396"/>
                  </a:lnTo>
                  <a:lnTo>
                    <a:pt x="308911" y="104231"/>
                  </a:lnTo>
                  <a:lnTo>
                    <a:pt x="316992" y="152400"/>
                  </a:lnTo>
                  <a:lnTo>
                    <a:pt x="308911" y="200568"/>
                  </a:lnTo>
                  <a:lnTo>
                    <a:pt x="286409" y="242403"/>
                  </a:lnTo>
                  <a:lnTo>
                    <a:pt x="252098" y="275394"/>
                  </a:lnTo>
                  <a:lnTo>
                    <a:pt x="208590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173343" y="164630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617589" y="2012061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0" y="7769"/>
                  </a:lnTo>
                  <a:lnTo>
                    <a:pt x="252098" y="29405"/>
                  </a:lnTo>
                  <a:lnTo>
                    <a:pt x="286409" y="62396"/>
                  </a:lnTo>
                  <a:lnTo>
                    <a:pt x="308911" y="104231"/>
                  </a:lnTo>
                  <a:lnTo>
                    <a:pt x="316992" y="152400"/>
                  </a:lnTo>
                  <a:lnTo>
                    <a:pt x="308911" y="200568"/>
                  </a:lnTo>
                  <a:lnTo>
                    <a:pt x="286409" y="242403"/>
                  </a:lnTo>
                  <a:lnTo>
                    <a:pt x="252098" y="275394"/>
                  </a:lnTo>
                  <a:lnTo>
                    <a:pt x="208590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63843" y="2439542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316855" y="140246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84339" y="2194940"/>
              <a:ext cx="317500" cy="306070"/>
            </a:xfrm>
            <a:custGeom>
              <a:avLst/>
              <a:gdLst/>
              <a:ahLst/>
              <a:cxnLst/>
              <a:rect l="l" t="t" r="r" b="b"/>
              <a:pathLst>
                <a:path w="317500" h="306069">
                  <a:moveTo>
                    <a:pt x="0" y="152780"/>
                  </a:moveTo>
                  <a:lnTo>
                    <a:pt x="8079" y="104490"/>
                  </a:lnTo>
                  <a:lnTo>
                    <a:pt x="30578" y="62550"/>
                  </a:lnTo>
                  <a:lnTo>
                    <a:pt x="64887" y="29477"/>
                  </a:lnTo>
                  <a:lnTo>
                    <a:pt x="108396" y="7788"/>
                  </a:lnTo>
                  <a:lnTo>
                    <a:pt x="158496" y="0"/>
                  </a:lnTo>
                  <a:lnTo>
                    <a:pt x="208590" y="7788"/>
                  </a:lnTo>
                  <a:lnTo>
                    <a:pt x="252098" y="29477"/>
                  </a:lnTo>
                  <a:lnTo>
                    <a:pt x="286409" y="62550"/>
                  </a:lnTo>
                  <a:lnTo>
                    <a:pt x="308911" y="104490"/>
                  </a:lnTo>
                  <a:lnTo>
                    <a:pt x="316992" y="152780"/>
                  </a:lnTo>
                  <a:lnTo>
                    <a:pt x="308911" y="201071"/>
                  </a:lnTo>
                  <a:lnTo>
                    <a:pt x="286409" y="243011"/>
                  </a:lnTo>
                  <a:lnTo>
                    <a:pt x="252098" y="276084"/>
                  </a:lnTo>
                  <a:lnTo>
                    <a:pt x="208590" y="297773"/>
                  </a:lnTo>
                  <a:lnTo>
                    <a:pt x="158496" y="305561"/>
                  </a:lnTo>
                  <a:lnTo>
                    <a:pt x="108396" y="297773"/>
                  </a:lnTo>
                  <a:lnTo>
                    <a:pt x="64887" y="276084"/>
                  </a:lnTo>
                  <a:lnTo>
                    <a:pt x="30578" y="243011"/>
                  </a:lnTo>
                  <a:lnTo>
                    <a:pt x="8079" y="201071"/>
                  </a:lnTo>
                  <a:lnTo>
                    <a:pt x="0" y="15278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157085" y="2744342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0" y="7769"/>
                  </a:lnTo>
                  <a:lnTo>
                    <a:pt x="252098" y="29405"/>
                  </a:lnTo>
                  <a:lnTo>
                    <a:pt x="286409" y="62396"/>
                  </a:lnTo>
                  <a:lnTo>
                    <a:pt x="308911" y="104231"/>
                  </a:lnTo>
                  <a:lnTo>
                    <a:pt x="316992" y="152400"/>
                  </a:lnTo>
                  <a:lnTo>
                    <a:pt x="308911" y="200568"/>
                  </a:lnTo>
                  <a:lnTo>
                    <a:pt x="286409" y="242403"/>
                  </a:lnTo>
                  <a:lnTo>
                    <a:pt x="252098" y="275394"/>
                  </a:lnTo>
                  <a:lnTo>
                    <a:pt x="208590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762119" y="2668905"/>
              <a:ext cx="249554" cy="189230"/>
            </a:xfrm>
            <a:custGeom>
              <a:avLst/>
              <a:gdLst/>
              <a:ahLst/>
              <a:cxnLst/>
              <a:rect l="l" t="t" r="r" b="b"/>
              <a:pathLst>
                <a:path w="249554" h="189230">
                  <a:moveTo>
                    <a:pt x="0" y="0"/>
                  </a:moveTo>
                  <a:lnTo>
                    <a:pt x="249542" y="1890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978523" y="2819929"/>
              <a:ext cx="83820" cy="76835"/>
            </a:xfrm>
            <a:custGeom>
              <a:avLst/>
              <a:gdLst/>
              <a:ahLst/>
              <a:cxnLst/>
              <a:rect l="l" t="t" r="r" b="b"/>
              <a:pathLst>
                <a:path w="83820" h="76835">
                  <a:moveTo>
                    <a:pt x="46024" y="0"/>
                  </a:moveTo>
                  <a:lnTo>
                    <a:pt x="0" y="60731"/>
                  </a:lnTo>
                  <a:lnTo>
                    <a:pt x="83743" y="76390"/>
                  </a:lnTo>
                  <a:lnTo>
                    <a:pt x="460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333619" y="2990322"/>
              <a:ext cx="427355" cy="14604"/>
            </a:xfrm>
            <a:custGeom>
              <a:avLst/>
              <a:gdLst/>
              <a:ahLst/>
              <a:cxnLst/>
              <a:rect l="l" t="t" r="r" b="b"/>
              <a:pathLst>
                <a:path w="427354" h="14605">
                  <a:moveTo>
                    <a:pt x="0" y="14376"/>
                  </a:moveTo>
                  <a:lnTo>
                    <a:pt x="4271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746740" y="2952666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2565" y="76161"/>
                  </a:lnTo>
                  <a:lnTo>
                    <a:pt x="77444" y="35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6150704" y="2699384"/>
              <a:ext cx="259715" cy="149225"/>
            </a:xfrm>
            <a:custGeom>
              <a:avLst/>
              <a:gdLst/>
              <a:ahLst/>
              <a:cxnLst/>
              <a:rect l="l" t="t" r="r" b="b"/>
              <a:pathLst>
                <a:path w="259714" h="149225">
                  <a:moveTo>
                    <a:pt x="259613" y="0"/>
                  </a:moveTo>
                  <a:lnTo>
                    <a:pt x="0" y="1488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095619" y="2808836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19">
                  <a:moveTo>
                    <a:pt x="47155" y="0"/>
                  </a:moveTo>
                  <a:lnTo>
                    <a:pt x="0" y="70954"/>
                  </a:lnTo>
                  <a:lnTo>
                    <a:pt x="85051" y="66103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40751" y="2591942"/>
              <a:ext cx="923290" cy="286385"/>
            </a:xfrm>
            <a:custGeom>
              <a:avLst/>
              <a:gdLst/>
              <a:ahLst/>
              <a:cxnLst/>
              <a:rect l="l" t="t" r="r" b="b"/>
              <a:pathLst>
                <a:path w="923289" h="286385">
                  <a:moveTo>
                    <a:pt x="923112" y="0"/>
                  </a:moveTo>
                  <a:lnTo>
                    <a:pt x="0" y="2861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380097" y="2837897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61506" y="0"/>
                  </a:moveTo>
                  <a:lnTo>
                    <a:pt x="0" y="58953"/>
                  </a:lnTo>
                  <a:lnTo>
                    <a:pt x="84074" y="72783"/>
                  </a:lnTo>
                  <a:lnTo>
                    <a:pt x="61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676241" y="2316861"/>
              <a:ext cx="100965" cy="118110"/>
            </a:xfrm>
            <a:custGeom>
              <a:avLst/>
              <a:gdLst/>
              <a:ahLst/>
              <a:cxnLst/>
              <a:rect l="l" t="t" r="r" b="b"/>
              <a:pathLst>
                <a:path w="100965" h="118110">
                  <a:moveTo>
                    <a:pt x="100355" y="0"/>
                  </a:moveTo>
                  <a:lnTo>
                    <a:pt x="0" y="11804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635116" y="2400555"/>
              <a:ext cx="78740" cy="83185"/>
            </a:xfrm>
            <a:custGeom>
              <a:avLst/>
              <a:gdLst/>
              <a:ahLst/>
              <a:cxnLst/>
              <a:rect l="l" t="t" r="r" b="b"/>
              <a:pathLst>
                <a:path w="78740" h="83185">
                  <a:moveTo>
                    <a:pt x="20320" y="0"/>
                  </a:moveTo>
                  <a:lnTo>
                    <a:pt x="0" y="82740"/>
                  </a:lnTo>
                  <a:lnTo>
                    <a:pt x="78384" y="49352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888861" y="2272664"/>
              <a:ext cx="281940" cy="461645"/>
            </a:xfrm>
            <a:custGeom>
              <a:avLst/>
              <a:gdLst/>
              <a:ahLst/>
              <a:cxnLst/>
              <a:rect l="l" t="t" r="r" b="b"/>
              <a:pathLst>
                <a:path w="281940" h="461644">
                  <a:moveTo>
                    <a:pt x="0" y="0"/>
                  </a:moveTo>
                  <a:lnTo>
                    <a:pt x="281622" y="46159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131351" y="2703577"/>
              <a:ext cx="72390" cy="85090"/>
            </a:xfrm>
            <a:custGeom>
              <a:avLst/>
              <a:gdLst/>
              <a:ahLst/>
              <a:cxnLst/>
              <a:rect l="l" t="t" r="r" b="b"/>
              <a:pathLst>
                <a:path w="72390" h="85089">
                  <a:moveTo>
                    <a:pt x="65049" y="0"/>
                  </a:moveTo>
                  <a:lnTo>
                    <a:pt x="0" y="39687"/>
                  </a:lnTo>
                  <a:lnTo>
                    <a:pt x="72212" y="84886"/>
                  </a:lnTo>
                  <a:lnTo>
                    <a:pt x="65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315581" y="2556826"/>
              <a:ext cx="97790" cy="187960"/>
            </a:xfrm>
            <a:custGeom>
              <a:avLst/>
              <a:gdLst/>
              <a:ahLst/>
              <a:cxnLst/>
              <a:rect l="l" t="t" r="r" b="b"/>
              <a:pathLst>
                <a:path w="97790" h="187960">
                  <a:moveTo>
                    <a:pt x="0" y="187604"/>
                  </a:moveTo>
                  <a:lnTo>
                    <a:pt x="9762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373541" y="2500506"/>
              <a:ext cx="69215" cy="85725"/>
            </a:xfrm>
            <a:custGeom>
              <a:avLst/>
              <a:gdLst/>
              <a:ahLst/>
              <a:cxnLst/>
              <a:rect l="l" t="t" r="r" b="b"/>
              <a:pathLst>
                <a:path w="69215" h="85725">
                  <a:moveTo>
                    <a:pt x="68973" y="0"/>
                  </a:moveTo>
                  <a:lnTo>
                    <a:pt x="0" y="49999"/>
                  </a:lnTo>
                  <a:lnTo>
                    <a:pt x="67602" y="85178"/>
                  </a:lnTo>
                  <a:lnTo>
                    <a:pt x="68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442835" y="1739235"/>
              <a:ext cx="83820" cy="455930"/>
            </a:xfrm>
            <a:custGeom>
              <a:avLst/>
              <a:gdLst/>
              <a:ahLst/>
              <a:cxnLst/>
              <a:rect l="l" t="t" r="r" b="b"/>
              <a:pathLst>
                <a:path w="83820" h="455930">
                  <a:moveTo>
                    <a:pt x="0" y="455891"/>
                  </a:moveTo>
                  <a:lnTo>
                    <a:pt x="8373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486806" y="1676782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5" h="81914">
                  <a:moveTo>
                    <a:pt x="51231" y="0"/>
                  </a:moveTo>
                  <a:lnTo>
                    <a:pt x="0" y="68059"/>
                  </a:lnTo>
                  <a:lnTo>
                    <a:pt x="74942" y="81826"/>
                  </a:lnTo>
                  <a:lnTo>
                    <a:pt x="512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762119" y="2302150"/>
              <a:ext cx="588010" cy="151130"/>
            </a:xfrm>
            <a:custGeom>
              <a:avLst/>
              <a:gdLst/>
              <a:ahLst/>
              <a:cxnLst/>
              <a:rect l="l" t="t" r="r" b="b"/>
              <a:pathLst>
                <a:path w="588010" h="151130">
                  <a:moveTo>
                    <a:pt x="0" y="150660"/>
                  </a:moveTo>
                  <a:lnTo>
                    <a:pt x="58771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328078" y="2268400"/>
              <a:ext cx="83820" cy="74295"/>
            </a:xfrm>
            <a:custGeom>
              <a:avLst/>
              <a:gdLst/>
              <a:ahLst/>
              <a:cxnLst/>
              <a:rect l="l" t="t" r="r" b="b"/>
              <a:pathLst>
                <a:path w="83820" h="74294">
                  <a:moveTo>
                    <a:pt x="0" y="0"/>
                  </a:moveTo>
                  <a:lnTo>
                    <a:pt x="18923" y="73812"/>
                  </a:lnTo>
                  <a:lnTo>
                    <a:pt x="83273" y="17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5072347" y="1967837"/>
              <a:ext cx="386080" cy="211454"/>
            </a:xfrm>
            <a:custGeom>
              <a:avLst/>
              <a:gdLst/>
              <a:ahLst/>
              <a:cxnLst/>
              <a:rect l="l" t="t" r="r" b="b"/>
              <a:pathLst>
                <a:path w="386079" h="211455">
                  <a:moveTo>
                    <a:pt x="385914" y="2109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5016624" y="1937388"/>
              <a:ext cx="85725" cy="70485"/>
            </a:xfrm>
            <a:custGeom>
              <a:avLst/>
              <a:gdLst/>
              <a:ahLst/>
              <a:cxnLst/>
              <a:rect l="l" t="t" r="r" b="b"/>
              <a:pathLst>
                <a:path w="85725" h="70485">
                  <a:moveTo>
                    <a:pt x="0" y="0"/>
                  </a:moveTo>
                  <a:lnTo>
                    <a:pt x="48590" y="69976"/>
                  </a:lnTo>
                  <a:lnTo>
                    <a:pt x="85140" y="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031105" y="1586835"/>
              <a:ext cx="231140" cy="134620"/>
            </a:xfrm>
            <a:custGeom>
              <a:avLst/>
              <a:gdLst/>
              <a:ahLst/>
              <a:cxnLst/>
              <a:rect l="l" t="t" r="r" b="b"/>
              <a:pathLst>
                <a:path w="231139" h="134619">
                  <a:moveTo>
                    <a:pt x="0" y="134454"/>
                  </a:moveTo>
                  <a:lnTo>
                    <a:pt x="23074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231695" y="1554862"/>
              <a:ext cx="85090" cy="71755"/>
            </a:xfrm>
            <a:custGeom>
              <a:avLst/>
              <a:gdLst/>
              <a:ahLst/>
              <a:cxnLst/>
              <a:rect l="l" t="t" r="r" b="b"/>
              <a:pathLst>
                <a:path w="85089" h="71755">
                  <a:moveTo>
                    <a:pt x="85013" y="0"/>
                  </a:moveTo>
                  <a:lnTo>
                    <a:pt x="0" y="5448"/>
                  </a:lnTo>
                  <a:lnTo>
                    <a:pt x="38366" y="71285"/>
                  </a:lnTo>
                  <a:lnTo>
                    <a:pt x="850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5691708" y="1581021"/>
              <a:ext cx="481965" cy="217804"/>
            </a:xfrm>
            <a:custGeom>
              <a:avLst/>
              <a:gdLst/>
              <a:ahLst/>
              <a:cxnLst/>
              <a:rect l="l" t="t" r="r" b="b"/>
              <a:pathLst>
                <a:path w="481964" h="217805">
                  <a:moveTo>
                    <a:pt x="481622" y="21776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633845" y="1551542"/>
              <a:ext cx="85725" cy="69850"/>
            </a:xfrm>
            <a:custGeom>
              <a:avLst/>
              <a:gdLst/>
              <a:ahLst/>
              <a:cxnLst/>
              <a:rect l="l" t="t" r="r" b="b"/>
              <a:pathLst>
                <a:path w="85725" h="69850">
                  <a:moveTo>
                    <a:pt x="85128" y="0"/>
                  </a:moveTo>
                  <a:lnTo>
                    <a:pt x="0" y="3314"/>
                  </a:lnTo>
                  <a:lnTo>
                    <a:pt x="53733" y="69430"/>
                  </a:lnTo>
                  <a:lnTo>
                    <a:pt x="85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682615" y="1935590"/>
              <a:ext cx="480695" cy="243204"/>
            </a:xfrm>
            <a:custGeom>
              <a:avLst/>
              <a:gdLst/>
              <a:ahLst/>
              <a:cxnLst/>
              <a:rect l="l" t="t" r="r" b="b"/>
              <a:pathLst>
                <a:path w="480695" h="243205">
                  <a:moveTo>
                    <a:pt x="0" y="243192"/>
                  </a:moveTo>
                  <a:lnTo>
                    <a:pt x="48018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134261" y="1906910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80">
                  <a:moveTo>
                    <a:pt x="85191" y="0"/>
                  </a:moveTo>
                  <a:lnTo>
                    <a:pt x="0" y="431"/>
                  </a:lnTo>
                  <a:lnTo>
                    <a:pt x="34429" y="68414"/>
                  </a:lnTo>
                  <a:lnTo>
                    <a:pt x="85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729097" y="2173089"/>
              <a:ext cx="826135" cy="113664"/>
            </a:xfrm>
            <a:custGeom>
              <a:avLst/>
              <a:gdLst/>
              <a:ahLst/>
              <a:cxnLst/>
              <a:rect l="l" t="t" r="r" b="b"/>
              <a:pathLst>
                <a:path w="826134" h="113664">
                  <a:moveTo>
                    <a:pt x="0" y="113334"/>
                  </a:moveTo>
                  <a:lnTo>
                    <a:pt x="82565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536984" y="2137083"/>
              <a:ext cx="81280" cy="75565"/>
            </a:xfrm>
            <a:custGeom>
              <a:avLst/>
              <a:gdLst/>
              <a:ahLst/>
              <a:cxnLst/>
              <a:rect l="l" t="t" r="r" b="b"/>
              <a:pathLst>
                <a:path w="81279" h="75564">
                  <a:moveTo>
                    <a:pt x="0" y="0"/>
                  </a:moveTo>
                  <a:lnTo>
                    <a:pt x="10363" y="75488"/>
                  </a:lnTo>
                  <a:lnTo>
                    <a:pt x="80670" y="27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554509" y="1800395"/>
              <a:ext cx="775970" cy="439420"/>
            </a:xfrm>
            <a:custGeom>
              <a:avLst/>
              <a:gdLst/>
              <a:ahLst/>
              <a:cxnLst/>
              <a:rect l="l" t="t" r="r" b="b"/>
              <a:pathLst>
                <a:path w="775970" h="439419">
                  <a:moveTo>
                    <a:pt x="775461" y="439153"/>
                  </a:moveTo>
                  <a:lnTo>
                    <a:pt x="764478" y="376587"/>
                  </a:lnTo>
                  <a:lnTo>
                    <a:pt x="732961" y="315151"/>
                  </a:lnTo>
                  <a:lnTo>
                    <a:pt x="683065" y="255976"/>
                  </a:lnTo>
                  <a:lnTo>
                    <a:pt x="651897" y="227589"/>
                  </a:lnTo>
                  <a:lnTo>
                    <a:pt x="616942" y="200192"/>
                  </a:lnTo>
                  <a:lnTo>
                    <a:pt x="578468" y="173925"/>
                  </a:lnTo>
                  <a:lnTo>
                    <a:pt x="536744" y="148929"/>
                  </a:lnTo>
                  <a:lnTo>
                    <a:pt x="492041" y="125347"/>
                  </a:lnTo>
                  <a:lnTo>
                    <a:pt x="444626" y="103318"/>
                  </a:lnTo>
                  <a:lnTo>
                    <a:pt x="394769" y="82986"/>
                  </a:lnTo>
                  <a:lnTo>
                    <a:pt x="342740" y="64490"/>
                  </a:lnTo>
                  <a:lnTo>
                    <a:pt x="288806" y="47972"/>
                  </a:lnTo>
                  <a:lnTo>
                    <a:pt x="233238" y="33573"/>
                  </a:lnTo>
                  <a:lnTo>
                    <a:pt x="176304" y="21436"/>
                  </a:lnTo>
                  <a:lnTo>
                    <a:pt x="118273" y="11700"/>
                  </a:lnTo>
                  <a:lnTo>
                    <a:pt x="59416" y="4507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490332" y="1762617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77177" y="0"/>
                  </a:moveTo>
                  <a:lnTo>
                    <a:pt x="0" y="36080"/>
                  </a:lnTo>
                  <a:lnTo>
                    <a:pt x="75171" y="76174"/>
                  </a:lnTo>
                  <a:lnTo>
                    <a:pt x="771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808601" y="2323899"/>
              <a:ext cx="1817370" cy="237490"/>
            </a:xfrm>
            <a:custGeom>
              <a:avLst/>
              <a:gdLst/>
              <a:ahLst/>
              <a:cxnLst/>
              <a:rect l="l" t="t" r="r" b="b"/>
              <a:pathLst>
                <a:path w="1817370" h="237489">
                  <a:moveTo>
                    <a:pt x="0" y="237159"/>
                  </a:moveTo>
                  <a:lnTo>
                    <a:pt x="66246" y="236916"/>
                  </a:lnTo>
                  <a:lnTo>
                    <a:pt x="132417" y="236194"/>
                  </a:lnTo>
                  <a:lnTo>
                    <a:pt x="198438" y="235004"/>
                  </a:lnTo>
                  <a:lnTo>
                    <a:pt x="264234" y="233360"/>
                  </a:lnTo>
                  <a:lnTo>
                    <a:pt x="329729" y="231271"/>
                  </a:lnTo>
                  <a:lnTo>
                    <a:pt x="394848" y="228750"/>
                  </a:lnTo>
                  <a:lnTo>
                    <a:pt x="459516" y="225809"/>
                  </a:lnTo>
                  <a:lnTo>
                    <a:pt x="523659" y="222459"/>
                  </a:lnTo>
                  <a:lnTo>
                    <a:pt x="587200" y="218712"/>
                  </a:lnTo>
                  <a:lnTo>
                    <a:pt x="650065" y="214579"/>
                  </a:lnTo>
                  <a:lnTo>
                    <a:pt x="712179" y="210073"/>
                  </a:lnTo>
                  <a:lnTo>
                    <a:pt x="773466" y="205205"/>
                  </a:lnTo>
                  <a:lnTo>
                    <a:pt x="833852" y="199986"/>
                  </a:lnTo>
                  <a:lnTo>
                    <a:pt x="893261" y="194429"/>
                  </a:lnTo>
                  <a:lnTo>
                    <a:pt x="951618" y="188544"/>
                  </a:lnTo>
                  <a:lnTo>
                    <a:pt x="1008848" y="182344"/>
                  </a:lnTo>
                  <a:lnTo>
                    <a:pt x="1064876" y="175841"/>
                  </a:lnTo>
                  <a:lnTo>
                    <a:pt x="1119627" y="169046"/>
                  </a:lnTo>
                  <a:lnTo>
                    <a:pt x="1173025" y="161970"/>
                  </a:lnTo>
                  <a:lnTo>
                    <a:pt x="1224996" y="154626"/>
                  </a:lnTo>
                  <a:lnTo>
                    <a:pt x="1275465" y="147025"/>
                  </a:lnTo>
                  <a:lnTo>
                    <a:pt x="1324355" y="139179"/>
                  </a:lnTo>
                  <a:lnTo>
                    <a:pt x="1371593" y="131099"/>
                  </a:lnTo>
                  <a:lnTo>
                    <a:pt x="1417102" y="122797"/>
                  </a:lnTo>
                  <a:lnTo>
                    <a:pt x="1460809" y="114285"/>
                  </a:lnTo>
                  <a:lnTo>
                    <a:pt x="1502637" y="105575"/>
                  </a:lnTo>
                  <a:lnTo>
                    <a:pt x="1542512" y="96678"/>
                  </a:lnTo>
                  <a:lnTo>
                    <a:pt x="1580358" y="87605"/>
                  </a:lnTo>
                  <a:lnTo>
                    <a:pt x="1649664" y="68982"/>
                  </a:lnTo>
                  <a:lnTo>
                    <a:pt x="1709955" y="49798"/>
                  </a:lnTo>
                  <a:lnTo>
                    <a:pt x="1760629" y="30147"/>
                  </a:lnTo>
                  <a:lnTo>
                    <a:pt x="1801085" y="10123"/>
                  </a:lnTo>
                  <a:lnTo>
                    <a:pt x="181729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6587824" y="2272661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5">
                  <a:moveTo>
                    <a:pt x="75907" y="0"/>
                  </a:moveTo>
                  <a:lnTo>
                    <a:pt x="0" y="38671"/>
                  </a:lnTo>
                  <a:lnTo>
                    <a:pt x="61290" y="83934"/>
                  </a:lnTo>
                  <a:lnTo>
                    <a:pt x="75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6141339" y="2903197"/>
              <a:ext cx="952500" cy="85725"/>
            </a:xfrm>
            <a:custGeom>
              <a:avLst/>
              <a:gdLst/>
              <a:ahLst/>
              <a:cxnLst/>
              <a:rect l="l" t="t" r="r" b="b"/>
              <a:pathLst>
                <a:path w="952500" h="85725">
                  <a:moveTo>
                    <a:pt x="0" y="85648"/>
                  </a:moveTo>
                  <a:lnTo>
                    <a:pt x="952182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077457" y="2866387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0" y="0"/>
                  </a:moveTo>
                  <a:lnTo>
                    <a:pt x="6832" y="75895"/>
                  </a:lnTo>
                  <a:lnTo>
                    <a:pt x="79311" y="31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491228" y="2407919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823204" y="2835402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5916681" y="285534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34" name="object 134"/>
          <p:cNvGrpSpPr/>
          <p:nvPr/>
        </p:nvGrpSpPr>
        <p:grpSpPr>
          <a:xfrm>
            <a:off x="5043678" y="2724150"/>
            <a:ext cx="780415" cy="342900"/>
            <a:chOff x="5043678" y="2724150"/>
            <a:chExt cx="780415" cy="342900"/>
          </a:xfrm>
        </p:grpSpPr>
        <p:sp>
          <p:nvSpPr>
            <p:cNvPr id="135" name="object 135"/>
            <p:cNvSpPr/>
            <p:nvPr/>
          </p:nvSpPr>
          <p:spPr>
            <a:xfrm>
              <a:off x="5333238" y="2990787"/>
              <a:ext cx="395605" cy="12700"/>
            </a:xfrm>
            <a:custGeom>
              <a:avLst/>
              <a:gdLst/>
              <a:ahLst/>
              <a:cxnLst/>
              <a:rect l="l" t="t" r="r" b="b"/>
              <a:pathLst>
                <a:path w="395604" h="12700">
                  <a:moveTo>
                    <a:pt x="0" y="12369"/>
                  </a:moveTo>
                  <a:lnTo>
                    <a:pt x="395147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5707552" y="2934257"/>
              <a:ext cx="116205" cy="114300"/>
            </a:xfrm>
            <a:custGeom>
              <a:avLst/>
              <a:gdLst/>
              <a:ahLst/>
              <a:cxnLst/>
              <a:rect l="l" t="t" r="r" b="b"/>
              <a:pathLst>
                <a:path w="116204" h="114300">
                  <a:moveTo>
                    <a:pt x="0" y="0"/>
                  </a:moveTo>
                  <a:lnTo>
                    <a:pt x="3581" y="114249"/>
                  </a:lnTo>
                  <a:lnTo>
                    <a:pt x="116039" y="53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5062728" y="2743200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5155905" y="2763399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5379713" y="2419350"/>
            <a:ext cx="1320165" cy="497205"/>
            <a:chOff x="5379713" y="2419350"/>
            <a:chExt cx="1320165" cy="497205"/>
          </a:xfrm>
        </p:grpSpPr>
        <p:sp>
          <p:nvSpPr>
            <p:cNvPr id="140" name="object 140"/>
            <p:cNvSpPr/>
            <p:nvPr/>
          </p:nvSpPr>
          <p:spPr>
            <a:xfrm>
              <a:off x="5470715" y="2591562"/>
              <a:ext cx="891540" cy="276225"/>
            </a:xfrm>
            <a:custGeom>
              <a:avLst/>
              <a:gdLst/>
              <a:ahLst/>
              <a:cxnLst/>
              <a:rect l="l" t="t" r="r" b="b"/>
              <a:pathLst>
                <a:path w="891539" h="276225">
                  <a:moveTo>
                    <a:pt x="891362" y="0"/>
                  </a:moveTo>
                  <a:lnTo>
                    <a:pt x="0" y="27564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379713" y="2806967"/>
              <a:ext cx="126364" cy="109220"/>
            </a:xfrm>
            <a:custGeom>
              <a:avLst/>
              <a:gdLst/>
              <a:ahLst/>
              <a:cxnLst/>
              <a:rect l="l" t="t" r="r" b="b"/>
              <a:pathLst>
                <a:path w="126364" h="109219">
                  <a:moveTo>
                    <a:pt x="92316" y="0"/>
                  </a:moveTo>
                  <a:lnTo>
                    <a:pt x="0" y="88366"/>
                  </a:lnTo>
                  <a:lnTo>
                    <a:pt x="126085" y="109194"/>
                  </a:lnTo>
                  <a:lnTo>
                    <a:pt x="92316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362699" y="2438400"/>
              <a:ext cx="318135" cy="306705"/>
            </a:xfrm>
            <a:custGeom>
              <a:avLst/>
              <a:gdLst/>
              <a:ahLst/>
              <a:cxnLst/>
              <a:rect l="l" t="t" r="r" b="b"/>
              <a:pathLst>
                <a:path w="318134" h="306705">
                  <a:moveTo>
                    <a:pt x="0" y="153162"/>
                  </a:moveTo>
                  <a:lnTo>
                    <a:pt x="8099" y="104748"/>
                  </a:lnTo>
                  <a:lnTo>
                    <a:pt x="30654" y="62704"/>
                  </a:lnTo>
                  <a:lnTo>
                    <a:pt x="65046" y="29549"/>
                  </a:lnTo>
                  <a:lnTo>
                    <a:pt x="108659" y="7807"/>
                  </a:lnTo>
                  <a:lnTo>
                    <a:pt x="158877" y="0"/>
                  </a:lnTo>
                  <a:lnTo>
                    <a:pt x="209094" y="7807"/>
                  </a:lnTo>
                  <a:lnTo>
                    <a:pt x="252707" y="29549"/>
                  </a:lnTo>
                  <a:lnTo>
                    <a:pt x="287099" y="62704"/>
                  </a:lnTo>
                  <a:lnTo>
                    <a:pt x="309654" y="104748"/>
                  </a:lnTo>
                  <a:lnTo>
                    <a:pt x="317754" y="153162"/>
                  </a:lnTo>
                  <a:lnTo>
                    <a:pt x="309654" y="201575"/>
                  </a:lnTo>
                  <a:lnTo>
                    <a:pt x="287099" y="243619"/>
                  </a:lnTo>
                  <a:lnTo>
                    <a:pt x="252707" y="276774"/>
                  </a:lnTo>
                  <a:lnTo>
                    <a:pt x="209094" y="298516"/>
                  </a:lnTo>
                  <a:lnTo>
                    <a:pt x="158877" y="306324"/>
                  </a:lnTo>
                  <a:lnTo>
                    <a:pt x="108659" y="298516"/>
                  </a:lnTo>
                  <a:lnTo>
                    <a:pt x="65046" y="276774"/>
                  </a:lnTo>
                  <a:lnTo>
                    <a:pt x="30654" y="243619"/>
                  </a:lnTo>
                  <a:lnTo>
                    <a:pt x="8099" y="201575"/>
                  </a:lnTo>
                  <a:lnTo>
                    <a:pt x="0" y="153162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6456137" y="245942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h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6633203" y="2176272"/>
            <a:ext cx="986790" cy="342900"/>
            <a:chOff x="6633203" y="2176272"/>
            <a:chExt cx="986790" cy="342900"/>
          </a:xfrm>
        </p:grpSpPr>
        <p:sp>
          <p:nvSpPr>
            <p:cNvPr id="145" name="object 145"/>
            <p:cNvSpPr/>
            <p:nvPr/>
          </p:nvSpPr>
          <p:spPr>
            <a:xfrm>
              <a:off x="6694761" y="2316480"/>
              <a:ext cx="80645" cy="95250"/>
            </a:xfrm>
            <a:custGeom>
              <a:avLst/>
              <a:gdLst/>
              <a:ahLst/>
              <a:cxnLst/>
              <a:rect l="l" t="t" r="r" b="b"/>
              <a:pathLst>
                <a:path w="80645" h="95250">
                  <a:moveTo>
                    <a:pt x="80378" y="0"/>
                  </a:moveTo>
                  <a:lnTo>
                    <a:pt x="0" y="94945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6633203" y="2359955"/>
              <a:ext cx="117475" cy="124460"/>
            </a:xfrm>
            <a:custGeom>
              <a:avLst/>
              <a:gdLst/>
              <a:ahLst/>
              <a:cxnLst/>
              <a:rect l="l" t="t" r="r" b="b"/>
              <a:pathLst>
                <a:path w="117475" h="124460">
                  <a:moveTo>
                    <a:pt x="30238" y="0"/>
                  </a:moveTo>
                  <a:lnTo>
                    <a:pt x="0" y="124167"/>
                  </a:lnTo>
                  <a:lnTo>
                    <a:pt x="117474" y="73850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283195" y="2195322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4" h="304800">
                  <a:moveTo>
                    <a:pt x="0" y="152400"/>
                  </a:moveTo>
                  <a:lnTo>
                    <a:pt x="8099" y="104231"/>
                  </a:lnTo>
                  <a:lnTo>
                    <a:pt x="30654" y="62396"/>
                  </a:lnTo>
                  <a:lnTo>
                    <a:pt x="65046" y="29405"/>
                  </a:lnTo>
                  <a:lnTo>
                    <a:pt x="108659" y="7769"/>
                  </a:lnTo>
                  <a:lnTo>
                    <a:pt x="158877" y="0"/>
                  </a:lnTo>
                  <a:lnTo>
                    <a:pt x="209094" y="7769"/>
                  </a:lnTo>
                  <a:lnTo>
                    <a:pt x="252707" y="29405"/>
                  </a:lnTo>
                  <a:lnTo>
                    <a:pt x="287099" y="62396"/>
                  </a:lnTo>
                  <a:lnTo>
                    <a:pt x="309654" y="104231"/>
                  </a:lnTo>
                  <a:lnTo>
                    <a:pt x="317754" y="152400"/>
                  </a:lnTo>
                  <a:lnTo>
                    <a:pt x="309654" y="200568"/>
                  </a:lnTo>
                  <a:lnTo>
                    <a:pt x="287099" y="242403"/>
                  </a:lnTo>
                  <a:lnTo>
                    <a:pt x="252707" y="275394"/>
                  </a:lnTo>
                  <a:lnTo>
                    <a:pt x="209094" y="297030"/>
                  </a:lnTo>
                  <a:lnTo>
                    <a:pt x="158877" y="304800"/>
                  </a:lnTo>
                  <a:lnTo>
                    <a:pt x="108659" y="297030"/>
                  </a:lnTo>
                  <a:lnTo>
                    <a:pt x="65046" y="275394"/>
                  </a:lnTo>
                  <a:lnTo>
                    <a:pt x="30654" y="242403"/>
                  </a:lnTo>
                  <a:lnTo>
                    <a:pt x="809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7403496" y="2215583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9" name="object 149"/>
          <p:cNvGrpSpPr/>
          <p:nvPr/>
        </p:nvGrpSpPr>
        <p:grpSpPr>
          <a:xfrm>
            <a:off x="5392673" y="1352550"/>
            <a:ext cx="2322830" cy="1410970"/>
            <a:chOff x="5392673" y="1352550"/>
            <a:chExt cx="2322830" cy="1410970"/>
          </a:xfrm>
        </p:grpSpPr>
        <p:sp>
          <p:nvSpPr>
            <p:cNvPr id="150" name="object 150"/>
            <p:cNvSpPr/>
            <p:nvPr/>
          </p:nvSpPr>
          <p:spPr>
            <a:xfrm>
              <a:off x="7315200" y="2584574"/>
              <a:ext cx="83820" cy="160020"/>
            </a:xfrm>
            <a:custGeom>
              <a:avLst/>
              <a:gdLst/>
              <a:ahLst/>
              <a:cxnLst/>
              <a:rect l="l" t="t" r="r" b="b"/>
              <a:pathLst>
                <a:path w="83820" h="160019">
                  <a:moveTo>
                    <a:pt x="0" y="159702"/>
                  </a:moveTo>
                  <a:lnTo>
                    <a:pt x="83273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338995" y="2500119"/>
              <a:ext cx="103505" cy="128270"/>
            </a:xfrm>
            <a:custGeom>
              <a:avLst/>
              <a:gdLst/>
              <a:ahLst/>
              <a:cxnLst/>
              <a:rect l="l" t="t" r="r" b="b"/>
              <a:pathLst>
                <a:path w="103504" h="128269">
                  <a:moveTo>
                    <a:pt x="103505" y="0"/>
                  </a:moveTo>
                  <a:lnTo>
                    <a:pt x="0" y="74929"/>
                  </a:lnTo>
                  <a:lnTo>
                    <a:pt x="101346" y="127774"/>
                  </a:lnTo>
                  <a:lnTo>
                    <a:pt x="10350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378445" y="1371600"/>
              <a:ext cx="318135" cy="310515"/>
            </a:xfrm>
            <a:custGeom>
              <a:avLst/>
              <a:gdLst/>
              <a:ahLst/>
              <a:cxnLst/>
              <a:rect l="l" t="t" r="r" b="b"/>
              <a:pathLst>
                <a:path w="318134" h="310514">
                  <a:moveTo>
                    <a:pt x="0" y="155066"/>
                  </a:moveTo>
                  <a:lnTo>
                    <a:pt x="8099" y="106055"/>
                  </a:lnTo>
                  <a:lnTo>
                    <a:pt x="30654" y="63488"/>
                  </a:lnTo>
                  <a:lnTo>
                    <a:pt x="65046" y="29920"/>
                  </a:lnTo>
                  <a:lnTo>
                    <a:pt x="108659" y="7905"/>
                  </a:lnTo>
                  <a:lnTo>
                    <a:pt x="158877" y="0"/>
                  </a:lnTo>
                  <a:lnTo>
                    <a:pt x="209094" y="7905"/>
                  </a:lnTo>
                  <a:lnTo>
                    <a:pt x="252707" y="29920"/>
                  </a:lnTo>
                  <a:lnTo>
                    <a:pt x="287099" y="63488"/>
                  </a:lnTo>
                  <a:lnTo>
                    <a:pt x="309654" y="106055"/>
                  </a:lnTo>
                  <a:lnTo>
                    <a:pt x="317754" y="155066"/>
                  </a:lnTo>
                  <a:lnTo>
                    <a:pt x="309654" y="204078"/>
                  </a:lnTo>
                  <a:lnTo>
                    <a:pt x="287099" y="246645"/>
                  </a:lnTo>
                  <a:lnTo>
                    <a:pt x="252707" y="280213"/>
                  </a:lnTo>
                  <a:lnTo>
                    <a:pt x="209094" y="302228"/>
                  </a:lnTo>
                  <a:lnTo>
                    <a:pt x="158877" y="310133"/>
                  </a:lnTo>
                  <a:lnTo>
                    <a:pt x="108659" y="302228"/>
                  </a:lnTo>
                  <a:lnTo>
                    <a:pt x="65046" y="280213"/>
                  </a:lnTo>
                  <a:lnTo>
                    <a:pt x="30654" y="246645"/>
                  </a:lnTo>
                  <a:lnTo>
                    <a:pt x="8099" y="204078"/>
                  </a:lnTo>
                  <a:lnTo>
                    <a:pt x="0" y="155066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442453" y="1775388"/>
              <a:ext cx="78105" cy="420370"/>
            </a:xfrm>
            <a:custGeom>
              <a:avLst/>
              <a:gdLst/>
              <a:ahLst/>
              <a:cxnLst/>
              <a:rect l="l" t="t" r="r" b="b"/>
              <a:pathLst>
                <a:path w="78104" h="420369">
                  <a:moveTo>
                    <a:pt x="0" y="420357"/>
                  </a:moveTo>
                  <a:lnTo>
                    <a:pt x="77952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460753" y="1681727"/>
              <a:ext cx="112395" cy="123189"/>
            </a:xfrm>
            <a:custGeom>
              <a:avLst/>
              <a:gdLst/>
              <a:ahLst/>
              <a:cxnLst/>
              <a:rect l="l" t="t" r="r" b="b"/>
              <a:pathLst>
                <a:path w="112395" h="123189">
                  <a:moveTo>
                    <a:pt x="77025" y="0"/>
                  </a:moveTo>
                  <a:lnTo>
                    <a:pt x="0" y="101968"/>
                  </a:lnTo>
                  <a:lnTo>
                    <a:pt x="112382" y="122809"/>
                  </a:lnTo>
                  <a:lnTo>
                    <a:pt x="77025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411723" y="2133600"/>
              <a:ext cx="318135" cy="304165"/>
            </a:xfrm>
            <a:custGeom>
              <a:avLst/>
              <a:gdLst/>
              <a:ahLst/>
              <a:cxnLst/>
              <a:rect l="l" t="t" r="r" b="b"/>
              <a:pathLst>
                <a:path w="318135" h="304164">
                  <a:moveTo>
                    <a:pt x="0" y="152019"/>
                  </a:moveTo>
                  <a:lnTo>
                    <a:pt x="8099" y="103968"/>
                  </a:lnTo>
                  <a:lnTo>
                    <a:pt x="30654" y="62237"/>
                  </a:lnTo>
                  <a:lnTo>
                    <a:pt x="65046" y="29330"/>
                  </a:lnTo>
                  <a:lnTo>
                    <a:pt x="108659" y="7749"/>
                  </a:lnTo>
                  <a:lnTo>
                    <a:pt x="158877" y="0"/>
                  </a:lnTo>
                  <a:lnTo>
                    <a:pt x="209094" y="7749"/>
                  </a:lnTo>
                  <a:lnTo>
                    <a:pt x="252707" y="29330"/>
                  </a:lnTo>
                  <a:lnTo>
                    <a:pt x="287099" y="62237"/>
                  </a:lnTo>
                  <a:lnTo>
                    <a:pt x="309654" y="103968"/>
                  </a:lnTo>
                  <a:lnTo>
                    <a:pt x="317754" y="152019"/>
                  </a:lnTo>
                  <a:lnTo>
                    <a:pt x="309654" y="200069"/>
                  </a:lnTo>
                  <a:lnTo>
                    <a:pt x="287099" y="241800"/>
                  </a:lnTo>
                  <a:lnTo>
                    <a:pt x="252707" y="274707"/>
                  </a:lnTo>
                  <a:lnTo>
                    <a:pt x="209094" y="296288"/>
                  </a:lnTo>
                  <a:lnTo>
                    <a:pt x="158877" y="304038"/>
                  </a:lnTo>
                  <a:lnTo>
                    <a:pt x="108659" y="296288"/>
                  </a:lnTo>
                  <a:lnTo>
                    <a:pt x="65046" y="274707"/>
                  </a:lnTo>
                  <a:lnTo>
                    <a:pt x="30654" y="241800"/>
                  </a:lnTo>
                  <a:lnTo>
                    <a:pt x="8099" y="200069"/>
                  </a:lnTo>
                  <a:lnTo>
                    <a:pt x="0" y="152019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5505082" y="215336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57" name="object 157"/>
          <p:cNvGrpSpPr/>
          <p:nvPr/>
        </p:nvGrpSpPr>
        <p:grpSpPr>
          <a:xfrm>
            <a:off x="4725923" y="1657350"/>
            <a:ext cx="723900" cy="814069"/>
            <a:chOff x="4725923" y="1657350"/>
            <a:chExt cx="723900" cy="814069"/>
          </a:xfrm>
        </p:grpSpPr>
        <p:sp>
          <p:nvSpPr>
            <p:cNvPr id="158" name="object 158"/>
            <p:cNvSpPr/>
            <p:nvPr/>
          </p:nvSpPr>
          <p:spPr>
            <a:xfrm>
              <a:off x="4800599" y="2309641"/>
              <a:ext cx="556895" cy="142875"/>
            </a:xfrm>
            <a:custGeom>
              <a:avLst/>
              <a:gdLst/>
              <a:ahLst/>
              <a:cxnLst/>
              <a:rect l="l" t="t" r="r" b="b"/>
              <a:pathLst>
                <a:path w="556895" h="142875">
                  <a:moveTo>
                    <a:pt x="0" y="142633"/>
                  </a:moveTo>
                  <a:lnTo>
                    <a:pt x="556856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324817" y="2259011"/>
              <a:ext cx="125095" cy="111125"/>
            </a:xfrm>
            <a:custGeom>
              <a:avLst/>
              <a:gdLst/>
              <a:ahLst/>
              <a:cxnLst/>
              <a:rect l="l" t="t" r="r" b="b"/>
              <a:pathLst>
                <a:path w="125095" h="111125">
                  <a:moveTo>
                    <a:pt x="0" y="0"/>
                  </a:moveTo>
                  <a:lnTo>
                    <a:pt x="28371" y="110718"/>
                  </a:lnTo>
                  <a:lnTo>
                    <a:pt x="124917" y="26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744973" y="1676400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4">
                  <a:moveTo>
                    <a:pt x="0" y="152019"/>
                  </a:moveTo>
                  <a:lnTo>
                    <a:pt x="8079" y="103968"/>
                  </a:lnTo>
                  <a:lnTo>
                    <a:pt x="30578" y="62237"/>
                  </a:lnTo>
                  <a:lnTo>
                    <a:pt x="64887" y="29330"/>
                  </a:lnTo>
                  <a:lnTo>
                    <a:pt x="108396" y="7749"/>
                  </a:lnTo>
                  <a:lnTo>
                    <a:pt x="158496" y="0"/>
                  </a:lnTo>
                  <a:lnTo>
                    <a:pt x="208590" y="7749"/>
                  </a:lnTo>
                  <a:lnTo>
                    <a:pt x="252098" y="29330"/>
                  </a:lnTo>
                  <a:lnTo>
                    <a:pt x="286409" y="62237"/>
                  </a:lnTo>
                  <a:lnTo>
                    <a:pt x="308911" y="103968"/>
                  </a:lnTo>
                  <a:lnTo>
                    <a:pt x="316992" y="152019"/>
                  </a:lnTo>
                  <a:lnTo>
                    <a:pt x="308911" y="200069"/>
                  </a:lnTo>
                  <a:lnTo>
                    <a:pt x="286409" y="241800"/>
                  </a:lnTo>
                  <a:lnTo>
                    <a:pt x="252098" y="274707"/>
                  </a:lnTo>
                  <a:lnTo>
                    <a:pt x="208590" y="296288"/>
                  </a:lnTo>
                  <a:lnTo>
                    <a:pt x="158496" y="304038"/>
                  </a:lnTo>
                  <a:lnTo>
                    <a:pt x="108396" y="296288"/>
                  </a:lnTo>
                  <a:lnTo>
                    <a:pt x="64887" y="274707"/>
                  </a:lnTo>
                  <a:lnTo>
                    <a:pt x="30578" y="241800"/>
                  </a:lnTo>
                  <a:lnTo>
                    <a:pt x="8079" y="200069"/>
                  </a:lnTo>
                  <a:lnTo>
                    <a:pt x="0" y="152019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1" name="object 161"/>
          <p:cNvSpPr txBox="1"/>
          <p:nvPr/>
        </p:nvSpPr>
        <p:spPr>
          <a:xfrm>
            <a:off x="4838167" y="169622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62" name="object 162"/>
          <p:cNvGrpSpPr/>
          <p:nvPr/>
        </p:nvGrpSpPr>
        <p:grpSpPr>
          <a:xfrm>
            <a:off x="5016246" y="1383030"/>
            <a:ext cx="635635" cy="814705"/>
            <a:chOff x="5016246" y="1383030"/>
            <a:chExt cx="635635" cy="814705"/>
          </a:xfrm>
        </p:grpSpPr>
        <p:sp>
          <p:nvSpPr>
            <p:cNvPr id="163" name="object 163"/>
            <p:cNvSpPr/>
            <p:nvPr/>
          </p:nvSpPr>
          <p:spPr>
            <a:xfrm>
              <a:off x="5099771" y="1982028"/>
              <a:ext cx="358775" cy="196850"/>
            </a:xfrm>
            <a:custGeom>
              <a:avLst/>
              <a:gdLst/>
              <a:ahLst/>
              <a:cxnLst/>
              <a:rect l="l" t="t" r="r" b="b"/>
              <a:pathLst>
                <a:path w="358775" h="196850">
                  <a:moveTo>
                    <a:pt x="358419" y="196443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016246" y="1936243"/>
              <a:ext cx="128270" cy="105410"/>
            </a:xfrm>
            <a:custGeom>
              <a:avLst/>
              <a:gdLst/>
              <a:ahLst/>
              <a:cxnLst/>
              <a:rect l="l" t="t" r="r" b="b"/>
              <a:pathLst>
                <a:path w="128270" h="105410">
                  <a:moveTo>
                    <a:pt x="0" y="0"/>
                  </a:moveTo>
                  <a:lnTo>
                    <a:pt x="72758" y="105054"/>
                  </a:lnTo>
                  <a:lnTo>
                    <a:pt x="127698" y="48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315712" y="1402080"/>
              <a:ext cx="317500" cy="304165"/>
            </a:xfrm>
            <a:custGeom>
              <a:avLst/>
              <a:gdLst/>
              <a:ahLst/>
              <a:cxnLst/>
              <a:rect l="l" t="t" r="r" b="b"/>
              <a:pathLst>
                <a:path w="317500" h="304164">
                  <a:moveTo>
                    <a:pt x="0" y="152019"/>
                  </a:moveTo>
                  <a:lnTo>
                    <a:pt x="8079" y="103968"/>
                  </a:lnTo>
                  <a:lnTo>
                    <a:pt x="30578" y="62237"/>
                  </a:lnTo>
                  <a:lnTo>
                    <a:pt x="64887" y="29330"/>
                  </a:lnTo>
                  <a:lnTo>
                    <a:pt x="108396" y="7749"/>
                  </a:lnTo>
                  <a:lnTo>
                    <a:pt x="158496" y="0"/>
                  </a:lnTo>
                  <a:lnTo>
                    <a:pt x="208590" y="7749"/>
                  </a:lnTo>
                  <a:lnTo>
                    <a:pt x="252098" y="29330"/>
                  </a:lnTo>
                  <a:lnTo>
                    <a:pt x="286409" y="62237"/>
                  </a:lnTo>
                  <a:lnTo>
                    <a:pt x="308911" y="103968"/>
                  </a:lnTo>
                  <a:lnTo>
                    <a:pt x="316992" y="152019"/>
                  </a:lnTo>
                  <a:lnTo>
                    <a:pt x="308911" y="200069"/>
                  </a:lnTo>
                  <a:lnTo>
                    <a:pt x="286409" y="241800"/>
                  </a:lnTo>
                  <a:lnTo>
                    <a:pt x="252098" y="274707"/>
                  </a:lnTo>
                  <a:lnTo>
                    <a:pt x="208590" y="296288"/>
                  </a:lnTo>
                  <a:lnTo>
                    <a:pt x="158496" y="304038"/>
                  </a:lnTo>
                  <a:lnTo>
                    <a:pt x="108396" y="296288"/>
                  </a:lnTo>
                  <a:lnTo>
                    <a:pt x="64887" y="274707"/>
                  </a:lnTo>
                  <a:lnTo>
                    <a:pt x="30578" y="241800"/>
                  </a:lnTo>
                  <a:lnTo>
                    <a:pt x="8079" y="200069"/>
                  </a:lnTo>
                  <a:lnTo>
                    <a:pt x="0" y="152019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6" name="object 166"/>
          <p:cNvSpPr txBox="1"/>
          <p:nvPr/>
        </p:nvSpPr>
        <p:spPr>
          <a:xfrm>
            <a:off x="5408783" y="1421686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67" name="object 167"/>
          <p:cNvGrpSpPr/>
          <p:nvPr/>
        </p:nvGrpSpPr>
        <p:grpSpPr>
          <a:xfrm>
            <a:off x="5002529" y="1554474"/>
            <a:ext cx="1506855" cy="415290"/>
            <a:chOff x="5002529" y="1554474"/>
            <a:chExt cx="1506855" cy="415290"/>
          </a:xfrm>
        </p:grpSpPr>
        <p:sp>
          <p:nvSpPr>
            <p:cNvPr id="168" name="object 168"/>
            <p:cNvSpPr/>
            <p:nvPr/>
          </p:nvSpPr>
          <p:spPr>
            <a:xfrm>
              <a:off x="5021579" y="1602485"/>
              <a:ext cx="203200" cy="118745"/>
            </a:xfrm>
            <a:custGeom>
              <a:avLst/>
              <a:gdLst/>
              <a:ahLst/>
              <a:cxnLst/>
              <a:rect l="l" t="t" r="r" b="b"/>
              <a:pathLst>
                <a:path w="203200" h="118744">
                  <a:moveTo>
                    <a:pt x="0" y="118440"/>
                  </a:moveTo>
                  <a:lnTo>
                    <a:pt x="202996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179326" y="1554474"/>
              <a:ext cx="127635" cy="107314"/>
            </a:xfrm>
            <a:custGeom>
              <a:avLst/>
              <a:gdLst/>
              <a:ahLst/>
              <a:cxnLst/>
              <a:rect l="l" t="t" r="r" b="b"/>
              <a:pathLst>
                <a:path w="127635" h="107314">
                  <a:moveTo>
                    <a:pt x="127520" y="0"/>
                  </a:moveTo>
                  <a:lnTo>
                    <a:pt x="0" y="8255"/>
                  </a:lnTo>
                  <a:lnTo>
                    <a:pt x="57607" y="106972"/>
                  </a:lnTo>
                  <a:lnTo>
                    <a:pt x="12752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6172199" y="1645919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5" h="304800">
                  <a:moveTo>
                    <a:pt x="0" y="152400"/>
                  </a:moveTo>
                  <a:lnTo>
                    <a:pt x="8099" y="104231"/>
                  </a:lnTo>
                  <a:lnTo>
                    <a:pt x="30654" y="62396"/>
                  </a:lnTo>
                  <a:lnTo>
                    <a:pt x="65046" y="29405"/>
                  </a:lnTo>
                  <a:lnTo>
                    <a:pt x="108659" y="7769"/>
                  </a:lnTo>
                  <a:lnTo>
                    <a:pt x="158877" y="0"/>
                  </a:lnTo>
                  <a:lnTo>
                    <a:pt x="209094" y="7769"/>
                  </a:lnTo>
                  <a:lnTo>
                    <a:pt x="252707" y="29405"/>
                  </a:lnTo>
                  <a:lnTo>
                    <a:pt x="287099" y="62396"/>
                  </a:lnTo>
                  <a:lnTo>
                    <a:pt x="309654" y="104231"/>
                  </a:lnTo>
                  <a:lnTo>
                    <a:pt x="317754" y="152400"/>
                  </a:lnTo>
                  <a:lnTo>
                    <a:pt x="309654" y="200568"/>
                  </a:lnTo>
                  <a:lnTo>
                    <a:pt x="287099" y="242403"/>
                  </a:lnTo>
                  <a:lnTo>
                    <a:pt x="252707" y="275394"/>
                  </a:lnTo>
                  <a:lnTo>
                    <a:pt x="209094" y="297030"/>
                  </a:lnTo>
                  <a:lnTo>
                    <a:pt x="158877" y="304800"/>
                  </a:lnTo>
                  <a:lnTo>
                    <a:pt x="108659" y="297030"/>
                  </a:lnTo>
                  <a:lnTo>
                    <a:pt x="65046" y="275394"/>
                  </a:lnTo>
                  <a:lnTo>
                    <a:pt x="30654" y="242403"/>
                  </a:lnTo>
                  <a:lnTo>
                    <a:pt x="809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6270847" y="1666142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72" name="object 172"/>
          <p:cNvGrpSpPr/>
          <p:nvPr/>
        </p:nvGrpSpPr>
        <p:grpSpPr>
          <a:xfrm>
            <a:off x="5663184" y="1906523"/>
            <a:ext cx="1290320" cy="429259"/>
            <a:chOff x="5663184" y="1906523"/>
            <a:chExt cx="1290320" cy="429259"/>
          </a:xfrm>
        </p:grpSpPr>
        <p:sp>
          <p:nvSpPr>
            <p:cNvPr id="173" name="object 173"/>
            <p:cNvSpPr/>
            <p:nvPr/>
          </p:nvSpPr>
          <p:spPr>
            <a:xfrm>
              <a:off x="5682234" y="1949681"/>
              <a:ext cx="450850" cy="229235"/>
            </a:xfrm>
            <a:custGeom>
              <a:avLst/>
              <a:gdLst/>
              <a:ahLst/>
              <a:cxnLst/>
              <a:rect l="l" t="t" r="r" b="b"/>
              <a:pathLst>
                <a:path w="450850" h="229235">
                  <a:moveTo>
                    <a:pt x="0" y="229108"/>
                  </a:moveTo>
                  <a:lnTo>
                    <a:pt x="45071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090062" y="1906523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70" h="102869">
                  <a:moveTo>
                    <a:pt x="127800" y="0"/>
                  </a:moveTo>
                  <a:lnTo>
                    <a:pt x="0" y="850"/>
                  </a:lnTo>
                  <a:lnTo>
                    <a:pt x="51803" y="102742"/>
                  </a:lnTo>
                  <a:lnTo>
                    <a:pt x="12780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616446" y="2011679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4" h="304800">
                  <a:moveTo>
                    <a:pt x="0" y="152400"/>
                  </a:moveTo>
                  <a:lnTo>
                    <a:pt x="8099" y="104231"/>
                  </a:lnTo>
                  <a:lnTo>
                    <a:pt x="30654" y="62396"/>
                  </a:lnTo>
                  <a:lnTo>
                    <a:pt x="65046" y="29405"/>
                  </a:lnTo>
                  <a:lnTo>
                    <a:pt x="108659" y="7769"/>
                  </a:lnTo>
                  <a:lnTo>
                    <a:pt x="158877" y="0"/>
                  </a:lnTo>
                  <a:lnTo>
                    <a:pt x="209094" y="7769"/>
                  </a:lnTo>
                  <a:lnTo>
                    <a:pt x="252707" y="29405"/>
                  </a:lnTo>
                  <a:lnTo>
                    <a:pt x="287099" y="62396"/>
                  </a:lnTo>
                  <a:lnTo>
                    <a:pt x="309654" y="104231"/>
                  </a:lnTo>
                  <a:lnTo>
                    <a:pt x="317754" y="152400"/>
                  </a:lnTo>
                  <a:lnTo>
                    <a:pt x="309654" y="200568"/>
                  </a:lnTo>
                  <a:lnTo>
                    <a:pt x="287099" y="242403"/>
                  </a:lnTo>
                  <a:lnTo>
                    <a:pt x="252707" y="275394"/>
                  </a:lnTo>
                  <a:lnTo>
                    <a:pt x="209094" y="297030"/>
                  </a:lnTo>
                  <a:lnTo>
                    <a:pt x="158877" y="304800"/>
                  </a:lnTo>
                  <a:lnTo>
                    <a:pt x="108659" y="297030"/>
                  </a:lnTo>
                  <a:lnTo>
                    <a:pt x="65046" y="275394"/>
                  </a:lnTo>
                  <a:lnTo>
                    <a:pt x="30654" y="242403"/>
                  </a:lnTo>
                  <a:lnTo>
                    <a:pt x="809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6" name="object 176"/>
          <p:cNvSpPr txBox="1"/>
          <p:nvPr/>
        </p:nvSpPr>
        <p:spPr>
          <a:xfrm>
            <a:off x="6710107" y="2031428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5710428" y="2123050"/>
            <a:ext cx="1782445" cy="944244"/>
            <a:chOff x="5710428" y="2123050"/>
            <a:chExt cx="1782445" cy="944244"/>
          </a:xfrm>
        </p:grpSpPr>
        <p:sp>
          <p:nvSpPr>
            <p:cNvPr id="178" name="object 178"/>
            <p:cNvSpPr/>
            <p:nvPr/>
          </p:nvSpPr>
          <p:spPr>
            <a:xfrm>
              <a:off x="5729478" y="2177060"/>
              <a:ext cx="793115" cy="109220"/>
            </a:xfrm>
            <a:custGeom>
              <a:avLst/>
              <a:gdLst/>
              <a:ahLst/>
              <a:cxnLst/>
              <a:rect l="l" t="t" r="r" b="b"/>
              <a:pathLst>
                <a:path w="793115" h="109219">
                  <a:moveTo>
                    <a:pt x="0" y="109092"/>
                  </a:moveTo>
                  <a:lnTo>
                    <a:pt x="792784" y="0"/>
                  </a:lnTo>
                </a:path>
              </a:pathLst>
            </a:custGeom>
            <a:ln w="3809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6495605" y="2123050"/>
              <a:ext cx="121285" cy="113664"/>
            </a:xfrm>
            <a:custGeom>
              <a:avLst/>
              <a:gdLst/>
              <a:ahLst/>
              <a:cxnLst/>
              <a:rect l="l" t="t" r="r" b="b"/>
              <a:pathLst>
                <a:path w="121284" h="113664">
                  <a:moveTo>
                    <a:pt x="0" y="0"/>
                  </a:moveTo>
                  <a:lnTo>
                    <a:pt x="15582" y="113233"/>
                  </a:lnTo>
                  <a:lnTo>
                    <a:pt x="121018" y="410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7156704" y="2744723"/>
              <a:ext cx="317500" cy="303530"/>
            </a:xfrm>
            <a:custGeom>
              <a:avLst/>
              <a:gdLst/>
              <a:ahLst/>
              <a:cxnLst/>
              <a:rect l="l" t="t" r="r" b="b"/>
              <a:pathLst>
                <a:path w="317500" h="303530">
                  <a:moveTo>
                    <a:pt x="0" y="151637"/>
                  </a:moveTo>
                  <a:lnTo>
                    <a:pt x="8079" y="103710"/>
                  </a:lnTo>
                  <a:lnTo>
                    <a:pt x="30578" y="62084"/>
                  </a:lnTo>
                  <a:lnTo>
                    <a:pt x="64887" y="29258"/>
                  </a:lnTo>
                  <a:lnTo>
                    <a:pt x="108396" y="7730"/>
                  </a:lnTo>
                  <a:lnTo>
                    <a:pt x="158496" y="0"/>
                  </a:lnTo>
                  <a:lnTo>
                    <a:pt x="208590" y="7730"/>
                  </a:lnTo>
                  <a:lnTo>
                    <a:pt x="252098" y="29258"/>
                  </a:lnTo>
                  <a:lnTo>
                    <a:pt x="286409" y="62084"/>
                  </a:lnTo>
                  <a:lnTo>
                    <a:pt x="308911" y="103710"/>
                  </a:lnTo>
                  <a:lnTo>
                    <a:pt x="316992" y="151637"/>
                  </a:lnTo>
                  <a:lnTo>
                    <a:pt x="308911" y="199565"/>
                  </a:lnTo>
                  <a:lnTo>
                    <a:pt x="286409" y="241191"/>
                  </a:lnTo>
                  <a:lnTo>
                    <a:pt x="252098" y="274017"/>
                  </a:lnTo>
                  <a:lnTo>
                    <a:pt x="208590" y="295545"/>
                  </a:lnTo>
                  <a:lnTo>
                    <a:pt x="158496" y="303275"/>
                  </a:lnTo>
                  <a:lnTo>
                    <a:pt x="108396" y="295545"/>
                  </a:lnTo>
                  <a:lnTo>
                    <a:pt x="64887" y="274017"/>
                  </a:lnTo>
                  <a:lnTo>
                    <a:pt x="30578" y="241191"/>
                  </a:lnTo>
                  <a:lnTo>
                    <a:pt x="8079" y="199565"/>
                  </a:lnTo>
                  <a:lnTo>
                    <a:pt x="0" y="151637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1" name="object 181"/>
          <p:cNvSpPr txBox="1"/>
          <p:nvPr/>
        </p:nvSpPr>
        <p:spPr>
          <a:xfrm>
            <a:off x="7271194" y="2764063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82" name="object 182"/>
          <p:cNvGrpSpPr/>
          <p:nvPr/>
        </p:nvGrpSpPr>
        <p:grpSpPr>
          <a:xfrm>
            <a:off x="5297423" y="1389125"/>
            <a:ext cx="2052320" cy="1760220"/>
            <a:chOff x="5297423" y="1389125"/>
            <a:chExt cx="2052320" cy="1760220"/>
          </a:xfrm>
        </p:grpSpPr>
        <p:sp>
          <p:nvSpPr>
            <p:cNvPr id="183" name="object 183"/>
            <p:cNvSpPr/>
            <p:nvPr/>
          </p:nvSpPr>
          <p:spPr>
            <a:xfrm>
              <a:off x="6888479" y="2290572"/>
              <a:ext cx="262255" cy="400050"/>
            </a:xfrm>
            <a:custGeom>
              <a:avLst/>
              <a:gdLst/>
              <a:ahLst/>
              <a:cxnLst/>
              <a:rect l="l" t="t" r="r" b="b"/>
              <a:pathLst>
                <a:path w="262254" h="400050">
                  <a:moveTo>
                    <a:pt x="0" y="0"/>
                  </a:moveTo>
                  <a:lnTo>
                    <a:pt x="262102" y="39977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7092341" y="2643073"/>
              <a:ext cx="110489" cy="127000"/>
            </a:xfrm>
            <a:custGeom>
              <a:avLst/>
              <a:gdLst/>
              <a:ahLst/>
              <a:cxnLst/>
              <a:rect l="l" t="t" r="r" b="b"/>
              <a:pathLst>
                <a:path w="110490" h="127000">
                  <a:moveTo>
                    <a:pt x="95592" y="0"/>
                  </a:moveTo>
                  <a:lnTo>
                    <a:pt x="0" y="62661"/>
                  </a:lnTo>
                  <a:lnTo>
                    <a:pt x="110464" y="126923"/>
                  </a:lnTo>
                  <a:lnTo>
                    <a:pt x="95592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5719842" y="1598281"/>
              <a:ext cx="452120" cy="199390"/>
            </a:xfrm>
            <a:custGeom>
              <a:avLst/>
              <a:gdLst/>
              <a:ahLst/>
              <a:cxnLst/>
              <a:rect l="l" t="t" r="r" b="b"/>
              <a:pathLst>
                <a:path w="452120" h="199389">
                  <a:moveTo>
                    <a:pt x="451662" y="199377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5632702" y="1553700"/>
              <a:ext cx="128270" cy="104775"/>
            </a:xfrm>
            <a:custGeom>
              <a:avLst/>
              <a:gdLst/>
              <a:ahLst/>
              <a:cxnLst/>
              <a:rect l="l" t="t" r="r" b="b"/>
              <a:pathLst>
                <a:path w="128270" h="104775">
                  <a:moveTo>
                    <a:pt x="127647" y="0"/>
                  </a:moveTo>
                  <a:lnTo>
                    <a:pt x="0" y="6108"/>
                  </a:lnTo>
                  <a:lnTo>
                    <a:pt x="81483" y="104559"/>
                  </a:lnTo>
                  <a:lnTo>
                    <a:pt x="127647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5316473" y="1408175"/>
              <a:ext cx="316230" cy="304800"/>
            </a:xfrm>
            <a:custGeom>
              <a:avLst/>
              <a:gdLst/>
              <a:ahLst/>
              <a:cxnLst/>
              <a:rect l="l" t="t" r="r" b="b"/>
              <a:pathLst>
                <a:path w="316229" h="304800">
                  <a:moveTo>
                    <a:pt x="0" y="152400"/>
                  </a:moveTo>
                  <a:lnTo>
                    <a:pt x="8060" y="104231"/>
                  </a:lnTo>
                  <a:lnTo>
                    <a:pt x="30506" y="62396"/>
                  </a:lnTo>
                  <a:lnTo>
                    <a:pt x="64734" y="29405"/>
                  </a:lnTo>
                  <a:lnTo>
                    <a:pt x="108138" y="7769"/>
                  </a:lnTo>
                  <a:lnTo>
                    <a:pt x="158115" y="0"/>
                  </a:lnTo>
                  <a:lnTo>
                    <a:pt x="208091" y="7769"/>
                  </a:lnTo>
                  <a:lnTo>
                    <a:pt x="251495" y="29405"/>
                  </a:lnTo>
                  <a:lnTo>
                    <a:pt x="285723" y="62396"/>
                  </a:lnTo>
                  <a:lnTo>
                    <a:pt x="308169" y="104231"/>
                  </a:lnTo>
                  <a:lnTo>
                    <a:pt x="316230" y="152400"/>
                  </a:lnTo>
                  <a:lnTo>
                    <a:pt x="308169" y="200568"/>
                  </a:lnTo>
                  <a:lnTo>
                    <a:pt x="285723" y="242403"/>
                  </a:lnTo>
                  <a:lnTo>
                    <a:pt x="251495" y="275394"/>
                  </a:lnTo>
                  <a:lnTo>
                    <a:pt x="208091" y="297030"/>
                  </a:lnTo>
                  <a:lnTo>
                    <a:pt x="158115" y="304800"/>
                  </a:lnTo>
                  <a:lnTo>
                    <a:pt x="108138" y="297030"/>
                  </a:lnTo>
                  <a:lnTo>
                    <a:pt x="64734" y="275394"/>
                  </a:lnTo>
                  <a:lnTo>
                    <a:pt x="30506" y="242403"/>
                  </a:lnTo>
                  <a:lnTo>
                    <a:pt x="8060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6585545" y="1802047"/>
              <a:ext cx="744855" cy="438150"/>
            </a:xfrm>
            <a:custGeom>
              <a:avLst/>
              <a:gdLst/>
              <a:ahLst/>
              <a:cxnLst/>
              <a:rect l="l" t="t" r="r" b="b"/>
              <a:pathLst>
                <a:path w="744854" h="438150">
                  <a:moveTo>
                    <a:pt x="744601" y="438035"/>
                  </a:moveTo>
                  <a:lnTo>
                    <a:pt x="734172" y="376982"/>
                  </a:lnTo>
                  <a:lnTo>
                    <a:pt x="704211" y="316974"/>
                  </a:lnTo>
                  <a:lnTo>
                    <a:pt x="656707" y="259057"/>
                  </a:lnTo>
                  <a:lnTo>
                    <a:pt x="626998" y="231209"/>
                  </a:lnTo>
                  <a:lnTo>
                    <a:pt x="593648" y="204276"/>
                  </a:lnTo>
                  <a:lnTo>
                    <a:pt x="556907" y="178388"/>
                  </a:lnTo>
                  <a:lnTo>
                    <a:pt x="517023" y="153676"/>
                  </a:lnTo>
                  <a:lnTo>
                    <a:pt x="474244" y="130271"/>
                  </a:lnTo>
                  <a:lnTo>
                    <a:pt x="428820" y="108303"/>
                  </a:lnTo>
                  <a:lnTo>
                    <a:pt x="380998" y="87904"/>
                  </a:lnTo>
                  <a:lnTo>
                    <a:pt x="331027" y="69204"/>
                  </a:lnTo>
                  <a:lnTo>
                    <a:pt x="279157" y="52333"/>
                  </a:lnTo>
                  <a:lnTo>
                    <a:pt x="225634" y="37423"/>
                  </a:lnTo>
                  <a:lnTo>
                    <a:pt x="170709" y="24604"/>
                  </a:lnTo>
                  <a:lnTo>
                    <a:pt x="114629" y="14006"/>
                  </a:lnTo>
                  <a:lnTo>
                    <a:pt x="57643" y="5761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6489958" y="1745664"/>
              <a:ext cx="116839" cy="114300"/>
            </a:xfrm>
            <a:custGeom>
              <a:avLst/>
              <a:gdLst/>
              <a:ahLst/>
              <a:cxnLst/>
              <a:rect l="l" t="t" r="r" b="b"/>
              <a:pathLst>
                <a:path w="116840" h="114300">
                  <a:moveTo>
                    <a:pt x="116433" y="0"/>
                  </a:moveTo>
                  <a:lnTo>
                    <a:pt x="0" y="52654"/>
                  </a:lnTo>
                  <a:lnTo>
                    <a:pt x="111988" y="114211"/>
                  </a:lnTo>
                  <a:lnTo>
                    <a:pt x="116433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6186677" y="1655825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6177127" y="2699003"/>
              <a:ext cx="233679" cy="133985"/>
            </a:xfrm>
            <a:custGeom>
              <a:avLst/>
              <a:gdLst/>
              <a:ahLst/>
              <a:cxnLst/>
              <a:rect l="l" t="t" r="r" b="b"/>
              <a:pathLst>
                <a:path w="233679" h="133985">
                  <a:moveTo>
                    <a:pt x="233260" y="0"/>
                  </a:moveTo>
                  <a:lnTo>
                    <a:pt x="0" y="133629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094477" y="2773570"/>
              <a:ext cx="127635" cy="106680"/>
            </a:xfrm>
            <a:custGeom>
              <a:avLst/>
              <a:gdLst/>
              <a:ahLst/>
              <a:cxnLst/>
              <a:rect l="l" t="t" r="r" b="b"/>
              <a:pathLst>
                <a:path w="127635" h="106680">
                  <a:moveTo>
                    <a:pt x="70764" y="0"/>
                  </a:moveTo>
                  <a:lnTo>
                    <a:pt x="0" y="106413"/>
                  </a:lnTo>
                  <a:lnTo>
                    <a:pt x="127584" y="99174"/>
                  </a:lnTo>
                  <a:lnTo>
                    <a:pt x="70764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5821679" y="2825495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4" name="object 194"/>
          <p:cNvSpPr/>
          <p:nvPr/>
        </p:nvSpPr>
        <p:spPr>
          <a:xfrm>
            <a:off x="380" y="337223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 txBox="1"/>
          <p:nvPr/>
        </p:nvSpPr>
        <p:spPr>
          <a:xfrm>
            <a:off x="459732" y="1390141"/>
            <a:ext cx="195326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812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Strategy: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expand</a:t>
            </a:r>
            <a:r>
              <a:rPr sz="1800" i="1" spc="-55" dirty="0">
                <a:latin typeface="Calibri"/>
                <a:cs typeface="Calibri"/>
              </a:rPr>
              <a:t> </a:t>
            </a:r>
            <a:r>
              <a:rPr sz="1800" i="1" spc="-50" dirty="0">
                <a:latin typeface="Calibri"/>
                <a:cs typeface="Calibri"/>
              </a:rPr>
              <a:t>a </a:t>
            </a:r>
            <a:r>
              <a:rPr sz="1800" i="1" dirty="0">
                <a:latin typeface="Calibri"/>
                <a:cs typeface="Calibri"/>
              </a:rPr>
              <a:t>deepest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node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first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80"/>
              </a:spcBef>
            </a:pPr>
            <a:r>
              <a:rPr sz="1800" i="1" spc="-10" dirty="0">
                <a:latin typeface="Calibri"/>
                <a:cs typeface="Calibri"/>
              </a:rPr>
              <a:t>Implementation: </a:t>
            </a:r>
            <a:r>
              <a:rPr sz="1800" i="1" dirty="0">
                <a:latin typeface="Calibri"/>
                <a:cs typeface="Calibri"/>
              </a:rPr>
              <a:t>Fringe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is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LIFO</a:t>
            </a:r>
            <a:r>
              <a:rPr sz="1800" i="1" spc="-20" dirty="0">
                <a:latin typeface="Calibri"/>
                <a:cs typeface="Calibri"/>
              </a:rPr>
              <a:t> stack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Search</a:t>
            </a:r>
            <a:r>
              <a:rPr sz="4000" spc="-65" dirty="0"/>
              <a:t> </a:t>
            </a:r>
            <a:r>
              <a:rPr sz="4000" dirty="0"/>
              <a:t>Algorithm</a:t>
            </a:r>
            <a:r>
              <a:rPr sz="4000" spc="-60" dirty="0"/>
              <a:t> </a:t>
            </a:r>
            <a:r>
              <a:rPr sz="4000" spc="-10" dirty="0"/>
              <a:t>Properties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9355" y="1443228"/>
            <a:ext cx="5800345" cy="44096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0">
              <a:lnSpc>
                <a:spcPct val="100000"/>
              </a:lnSpc>
              <a:spcBef>
                <a:spcPts val="100"/>
              </a:spcBef>
            </a:pPr>
            <a:r>
              <a:rPr sz="4000" dirty="0"/>
              <a:t>Search</a:t>
            </a:r>
            <a:r>
              <a:rPr sz="4000" spc="-65" dirty="0"/>
              <a:t> </a:t>
            </a:r>
            <a:r>
              <a:rPr sz="4000" dirty="0"/>
              <a:t>Algorithm</a:t>
            </a:r>
            <a:r>
              <a:rPr sz="4000" spc="-60" dirty="0"/>
              <a:t> </a:t>
            </a:r>
            <a:r>
              <a:rPr sz="4000" spc="-10" dirty="0"/>
              <a:t>Properties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485129" y="1235456"/>
            <a:ext cx="7040245" cy="178117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Complete: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Guaranteed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solution</a:t>
            </a:r>
            <a:r>
              <a:rPr sz="24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if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one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exists?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Optimal:</a:t>
            </a:r>
            <a:r>
              <a:rPr sz="24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Guaranteed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least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cost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path?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Time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complexity?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complexity?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29" y="3430016"/>
            <a:ext cx="3229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Cartoon</a:t>
            </a:r>
            <a:r>
              <a:rPr sz="24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tree: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2329" y="3799281"/>
            <a:ext cx="3089275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b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branching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factor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m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maximum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depth</a:t>
            </a:r>
            <a:endParaRPr sz="20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297815" algn="l"/>
              </a:tabLst>
            </a:pPr>
            <a:r>
              <a:rPr sz="2000" dirty="0">
                <a:latin typeface="Calibri"/>
                <a:cs typeface="Calibri"/>
              </a:rPr>
              <a:t>solutions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various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depths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29" y="5254166"/>
            <a:ext cx="4424680" cy="8388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80365" indent="-342265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803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Number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entire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tree?</a:t>
            </a:r>
            <a:endParaRPr sz="240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80415" algn="l"/>
              </a:tabLst>
            </a:pPr>
            <a:r>
              <a:rPr sz="2000" dirty="0">
                <a:latin typeface="Calibri"/>
                <a:cs typeface="Calibri"/>
              </a:rPr>
              <a:t>1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</a:t>
            </a:r>
            <a:r>
              <a:rPr sz="1950" baseline="25641" dirty="0">
                <a:latin typeface="Calibri"/>
                <a:cs typeface="Calibri"/>
              </a:rPr>
              <a:t>2</a:t>
            </a:r>
            <a:r>
              <a:rPr sz="1950" spc="240" baseline="2564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+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….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</a:t>
            </a:r>
            <a:r>
              <a:rPr sz="1950" baseline="25641" dirty="0">
                <a:latin typeface="Calibri"/>
                <a:cs typeface="Calibri"/>
              </a:rPr>
              <a:t>m</a:t>
            </a:r>
            <a:r>
              <a:rPr sz="1950" spc="240" baseline="25641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O(b</a:t>
            </a:r>
            <a:r>
              <a:rPr sz="1950" spc="-30" baseline="25641" dirty="0">
                <a:latin typeface="Calibri"/>
                <a:cs typeface="Calibri"/>
              </a:rPr>
              <a:t>m</a:t>
            </a:r>
            <a:r>
              <a:rPr sz="2000" spc="-2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732905" y="2689098"/>
            <a:ext cx="2937510" cy="2634615"/>
            <a:chOff x="6732905" y="2689098"/>
            <a:chExt cx="2937510" cy="2634615"/>
          </a:xfrm>
        </p:grpSpPr>
        <p:sp>
          <p:nvSpPr>
            <p:cNvPr id="8" name="object 8"/>
            <p:cNvSpPr/>
            <p:nvPr/>
          </p:nvSpPr>
          <p:spPr>
            <a:xfrm>
              <a:off x="6737985" y="2764155"/>
              <a:ext cx="2927350" cy="2554605"/>
            </a:xfrm>
            <a:custGeom>
              <a:avLst/>
              <a:gdLst/>
              <a:ahLst/>
              <a:cxnLst/>
              <a:rect l="l" t="t" r="r" b="b"/>
              <a:pathLst>
                <a:path w="2927350" h="2554604">
                  <a:moveTo>
                    <a:pt x="0" y="2554224"/>
                  </a:moveTo>
                  <a:lnTo>
                    <a:pt x="2926842" y="2554224"/>
                  </a:lnTo>
                  <a:lnTo>
                    <a:pt x="1452308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87106" y="2689098"/>
              <a:ext cx="188975" cy="18973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55458" y="3115056"/>
              <a:ext cx="188975" cy="1889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1708" y="3105150"/>
              <a:ext cx="188975" cy="189737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068626" y="299713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66836" y="2924934"/>
            <a:ext cx="450850" cy="92075"/>
            <a:chOff x="7966836" y="2924934"/>
            <a:chExt cx="450850" cy="92075"/>
          </a:xfrm>
        </p:grpSpPr>
        <p:sp>
          <p:nvSpPr>
            <p:cNvPr id="14" name="object 14"/>
            <p:cNvSpPr/>
            <p:nvPr/>
          </p:nvSpPr>
          <p:spPr>
            <a:xfrm>
              <a:off x="7973186" y="2942300"/>
              <a:ext cx="412115" cy="67945"/>
            </a:xfrm>
            <a:custGeom>
              <a:avLst/>
              <a:gdLst/>
              <a:ahLst/>
              <a:cxnLst/>
              <a:rect l="l" t="t" r="r" b="b"/>
              <a:pathLst>
                <a:path w="412115" h="67944">
                  <a:moveTo>
                    <a:pt x="0" y="0"/>
                  </a:moveTo>
                  <a:lnTo>
                    <a:pt x="49437" y="20695"/>
                  </a:lnTo>
                  <a:lnTo>
                    <a:pt x="98495" y="39800"/>
                  </a:lnTo>
                  <a:lnTo>
                    <a:pt x="146792" y="55344"/>
                  </a:lnTo>
                  <a:lnTo>
                    <a:pt x="193945" y="65358"/>
                  </a:lnTo>
                  <a:lnTo>
                    <a:pt x="239572" y="67868"/>
                  </a:lnTo>
                  <a:lnTo>
                    <a:pt x="285062" y="61299"/>
                  </a:lnTo>
                  <a:lnTo>
                    <a:pt x="328587" y="46907"/>
                  </a:lnTo>
                  <a:lnTo>
                    <a:pt x="370664" y="26752"/>
                  </a:lnTo>
                  <a:lnTo>
                    <a:pt x="411810" y="28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60891" y="2924934"/>
              <a:ext cx="57150" cy="48895"/>
            </a:xfrm>
            <a:custGeom>
              <a:avLst/>
              <a:gdLst/>
              <a:ahLst/>
              <a:cxnLst/>
              <a:rect l="l" t="t" r="r" b="b"/>
              <a:pathLst>
                <a:path w="57150" h="48894">
                  <a:moveTo>
                    <a:pt x="56540" y="0"/>
                  </a:moveTo>
                  <a:lnTo>
                    <a:pt x="0" y="5372"/>
                  </a:lnTo>
                  <a:lnTo>
                    <a:pt x="26911" y="48463"/>
                  </a:lnTo>
                  <a:lnTo>
                    <a:pt x="56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452797" y="274948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54547" y="2522029"/>
            <a:ext cx="976630" cy="114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113664" indent="-1905">
              <a:lnSpc>
                <a:spcPct val="129099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 </a:t>
            </a:r>
            <a:r>
              <a:rPr sz="1800" spc="-20" dirty="0">
                <a:latin typeface="Arial MT"/>
                <a:cs typeface="Arial MT"/>
              </a:rPr>
              <a:t>node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  <a:p>
            <a:pPr marL="39370">
              <a:lnSpc>
                <a:spcPct val="100000"/>
              </a:lnSpc>
              <a:spcBef>
                <a:spcPts val="1075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2</a:t>
            </a:r>
            <a:r>
              <a:rPr sz="1800" spc="232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70551" y="4992596"/>
            <a:ext cx="101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m</a:t>
            </a:r>
            <a:r>
              <a:rPr sz="1800" spc="232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045957" y="4154423"/>
            <a:ext cx="722630" cy="1266190"/>
            <a:chOff x="8045957" y="4154423"/>
            <a:chExt cx="722630" cy="1266190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5957" y="5231129"/>
              <a:ext cx="188975" cy="1889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9357" y="4154423"/>
              <a:ext cx="188975" cy="189737"/>
            </a:xfrm>
            <a:prstGeom prst="rect">
              <a:avLst/>
            </a:prstGeom>
          </p:spPr>
        </p:pic>
      </p:grpSp>
      <p:sp>
        <p:nvSpPr>
          <p:cNvPr id="22" name="object 22"/>
          <p:cNvSpPr/>
          <p:nvPr/>
        </p:nvSpPr>
        <p:spPr>
          <a:xfrm>
            <a:off x="6305930" y="2514980"/>
            <a:ext cx="265430" cy="2811780"/>
          </a:xfrm>
          <a:custGeom>
            <a:avLst/>
            <a:gdLst/>
            <a:ahLst/>
            <a:cxnLst/>
            <a:rect l="l" t="t" r="r" b="b"/>
            <a:pathLst>
              <a:path w="265429" h="2811779">
                <a:moveTo>
                  <a:pt x="265175" y="2811780"/>
                </a:moveTo>
                <a:lnTo>
                  <a:pt x="198255" y="2779786"/>
                </a:lnTo>
                <a:lnTo>
                  <a:pt x="171421" y="2743144"/>
                </a:lnTo>
                <a:lnTo>
                  <a:pt x="150689" y="2695717"/>
                </a:lnTo>
                <a:lnTo>
                  <a:pt x="137324" y="2639737"/>
                </a:lnTo>
                <a:lnTo>
                  <a:pt x="132587" y="2577439"/>
                </a:lnTo>
                <a:lnTo>
                  <a:pt x="132587" y="1640230"/>
                </a:lnTo>
                <a:lnTo>
                  <a:pt x="127851" y="1577932"/>
                </a:lnTo>
                <a:lnTo>
                  <a:pt x="114486" y="1521952"/>
                </a:lnTo>
                <a:lnTo>
                  <a:pt x="93754" y="1474525"/>
                </a:lnTo>
                <a:lnTo>
                  <a:pt x="66920" y="1437883"/>
                </a:lnTo>
                <a:lnTo>
                  <a:pt x="35247" y="1414260"/>
                </a:lnTo>
                <a:lnTo>
                  <a:pt x="0" y="1405890"/>
                </a:lnTo>
                <a:lnTo>
                  <a:pt x="35247" y="1397519"/>
                </a:lnTo>
                <a:lnTo>
                  <a:pt x="66920" y="1373896"/>
                </a:lnTo>
                <a:lnTo>
                  <a:pt x="93754" y="1337254"/>
                </a:lnTo>
                <a:lnTo>
                  <a:pt x="114486" y="1289827"/>
                </a:lnTo>
                <a:lnTo>
                  <a:pt x="127851" y="1233847"/>
                </a:lnTo>
                <a:lnTo>
                  <a:pt x="132587" y="1171549"/>
                </a:lnTo>
                <a:lnTo>
                  <a:pt x="132587" y="234340"/>
                </a:lnTo>
                <a:lnTo>
                  <a:pt x="137324" y="172042"/>
                </a:lnTo>
                <a:lnTo>
                  <a:pt x="150689" y="116062"/>
                </a:lnTo>
                <a:lnTo>
                  <a:pt x="171421" y="68635"/>
                </a:lnTo>
                <a:lnTo>
                  <a:pt x="198255" y="31993"/>
                </a:lnTo>
                <a:lnTo>
                  <a:pt x="229928" y="8370"/>
                </a:lnTo>
                <a:lnTo>
                  <a:pt x="265175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314312" y="3752786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tiers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62679">
              <a:lnSpc>
                <a:spcPct val="100000"/>
              </a:lnSpc>
              <a:spcBef>
                <a:spcPts val="95"/>
              </a:spcBef>
            </a:pPr>
            <a:r>
              <a:rPr dirty="0"/>
              <a:t>Agents</a:t>
            </a:r>
            <a:r>
              <a:rPr spc="-85" dirty="0"/>
              <a:t> </a:t>
            </a:r>
            <a:r>
              <a:rPr dirty="0"/>
              <a:t>that</a:t>
            </a:r>
            <a:r>
              <a:rPr spc="-85" dirty="0"/>
              <a:t> </a:t>
            </a:r>
            <a:r>
              <a:rPr spc="-20" dirty="0"/>
              <a:t>Plan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7245" y="1514673"/>
            <a:ext cx="5598136" cy="43403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42505" y="1927098"/>
            <a:ext cx="2937510" cy="2635885"/>
            <a:chOff x="7342505" y="1927098"/>
            <a:chExt cx="2937510" cy="2635885"/>
          </a:xfrm>
        </p:grpSpPr>
        <p:sp>
          <p:nvSpPr>
            <p:cNvPr id="3" name="object 3"/>
            <p:cNvSpPr/>
            <p:nvPr/>
          </p:nvSpPr>
          <p:spPr>
            <a:xfrm>
              <a:off x="7349109" y="2003679"/>
              <a:ext cx="1906905" cy="2554605"/>
            </a:xfrm>
            <a:custGeom>
              <a:avLst/>
              <a:gdLst/>
              <a:ahLst/>
              <a:cxnLst/>
              <a:rect l="l" t="t" r="r" b="b"/>
              <a:pathLst>
                <a:path w="1906904" h="2554604">
                  <a:moveTo>
                    <a:pt x="1452575" y="0"/>
                  </a:moveTo>
                  <a:lnTo>
                    <a:pt x="0" y="2554224"/>
                  </a:lnTo>
                  <a:lnTo>
                    <a:pt x="1906524" y="2547835"/>
                  </a:lnTo>
                  <a:lnTo>
                    <a:pt x="1902276" y="2497417"/>
                  </a:lnTo>
                  <a:lnTo>
                    <a:pt x="1897487" y="2446877"/>
                  </a:lnTo>
                  <a:lnTo>
                    <a:pt x="1892197" y="2396225"/>
                  </a:lnTo>
                  <a:lnTo>
                    <a:pt x="1886449" y="2345469"/>
                  </a:lnTo>
                  <a:lnTo>
                    <a:pt x="1880284" y="2294621"/>
                  </a:lnTo>
                  <a:lnTo>
                    <a:pt x="1873744" y="2243688"/>
                  </a:lnTo>
                  <a:lnTo>
                    <a:pt x="1866870" y="2192680"/>
                  </a:lnTo>
                  <a:lnTo>
                    <a:pt x="1852289" y="2090478"/>
                  </a:lnTo>
                  <a:lnTo>
                    <a:pt x="1836874" y="1988088"/>
                  </a:lnTo>
                  <a:lnTo>
                    <a:pt x="1788959" y="1680544"/>
                  </a:lnTo>
                  <a:lnTo>
                    <a:pt x="1773543" y="1578153"/>
                  </a:lnTo>
                  <a:lnTo>
                    <a:pt x="1758960" y="1475950"/>
                  </a:lnTo>
                  <a:lnTo>
                    <a:pt x="1752086" y="1424941"/>
                  </a:lnTo>
                  <a:lnTo>
                    <a:pt x="1745545" y="1374008"/>
                  </a:lnTo>
                  <a:lnTo>
                    <a:pt x="1739379" y="1323158"/>
                  </a:lnTo>
                  <a:lnTo>
                    <a:pt x="1733630" y="1272402"/>
                  </a:lnTo>
                  <a:lnTo>
                    <a:pt x="1728339" y="1221748"/>
                  </a:lnTo>
                  <a:lnTo>
                    <a:pt x="1723549" y="1171207"/>
                  </a:lnTo>
                  <a:lnTo>
                    <a:pt x="1719300" y="1120787"/>
                  </a:lnTo>
                  <a:lnTo>
                    <a:pt x="1452575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49109" y="2003679"/>
              <a:ext cx="1906905" cy="2554605"/>
            </a:xfrm>
            <a:custGeom>
              <a:avLst/>
              <a:gdLst/>
              <a:ahLst/>
              <a:cxnLst/>
              <a:rect l="l" t="t" r="r" b="b"/>
              <a:pathLst>
                <a:path w="1906904" h="2554604">
                  <a:moveTo>
                    <a:pt x="0" y="2554224"/>
                  </a:moveTo>
                  <a:lnTo>
                    <a:pt x="1906524" y="2547835"/>
                  </a:lnTo>
                  <a:lnTo>
                    <a:pt x="1902276" y="2497417"/>
                  </a:lnTo>
                  <a:lnTo>
                    <a:pt x="1897487" y="2446877"/>
                  </a:lnTo>
                  <a:lnTo>
                    <a:pt x="1892197" y="2396225"/>
                  </a:lnTo>
                  <a:lnTo>
                    <a:pt x="1886449" y="2345469"/>
                  </a:lnTo>
                  <a:lnTo>
                    <a:pt x="1880284" y="2294621"/>
                  </a:lnTo>
                  <a:lnTo>
                    <a:pt x="1873744" y="2243688"/>
                  </a:lnTo>
                  <a:lnTo>
                    <a:pt x="1866870" y="2192680"/>
                  </a:lnTo>
                  <a:lnTo>
                    <a:pt x="1859705" y="2141607"/>
                  </a:lnTo>
                  <a:lnTo>
                    <a:pt x="1852289" y="2090478"/>
                  </a:lnTo>
                  <a:lnTo>
                    <a:pt x="1844665" y="2039301"/>
                  </a:lnTo>
                  <a:lnTo>
                    <a:pt x="1836874" y="1988088"/>
                  </a:lnTo>
                  <a:lnTo>
                    <a:pt x="1828957" y="1936846"/>
                  </a:lnTo>
                  <a:lnTo>
                    <a:pt x="1820958" y="1885586"/>
                  </a:lnTo>
                  <a:lnTo>
                    <a:pt x="1812917" y="1834316"/>
                  </a:lnTo>
                  <a:lnTo>
                    <a:pt x="1804875" y="1783046"/>
                  </a:lnTo>
                  <a:lnTo>
                    <a:pt x="1796875" y="1731786"/>
                  </a:lnTo>
                  <a:lnTo>
                    <a:pt x="1788959" y="1680544"/>
                  </a:lnTo>
                  <a:lnTo>
                    <a:pt x="1781168" y="1629330"/>
                  </a:lnTo>
                  <a:lnTo>
                    <a:pt x="1773543" y="1578153"/>
                  </a:lnTo>
                  <a:lnTo>
                    <a:pt x="1766127" y="1527023"/>
                  </a:lnTo>
                  <a:lnTo>
                    <a:pt x="1758960" y="1475950"/>
                  </a:lnTo>
                  <a:lnTo>
                    <a:pt x="1752086" y="1424941"/>
                  </a:lnTo>
                  <a:lnTo>
                    <a:pt x="1745545" y="1374008"/>
                  </a:lnTo>
                  <a:lnTo>
                    <a:pt x="1739379" y="1323158"/>
                  </a:lnTo>
                  <a:lnTo>
                    <a:pt x="1733630" y="1272402"/>
                  </a:lnTo>
                  <a:lnTo>
                    <a:pt x="1728339" y="1221748"/>
                  </a:lnTo>
                  <a:lnTo>
                    <a:pt x="1723549" y="1171207"/>
                  </a:lnTo>
                  <a:lnTo>
                    <a:pt x="1719300" y="1120787"/>
                  </a:lnTo>
                  <a:lnTo>
                    <a:pt x="1452575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347585" y="2002155"/>
              <a:ext cx="2927350" cy="2554605"/>
            </a:xfrm>
            <a:custGeom>
              <a:avLst/>
              <a:gdLst/>
              <a:ahLst/>
              <a:cxnLst/>
              <a:rect l="l" t="t" r="r" b="b"/>
              <a:pathLst>
                <a:path w="2927350" h="2554604">
                  <a:moveTo>
                    <a:pt x="0" y="2554224"/>
                  </a:moveTo>
                  <a:lnTo>
                    <a:pt x="2926842" y="2554224"/>
                  </a:lnTo>
                  <a:lnTo>
                    <a:pt x="1452308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6706" y="1927098"/>
              <a:ext cx="188975" cy="18973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5058" y="2353056"/>
              <a:ext cx="188975" cy="1889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1308" y="2343150"/>
              <a:ext cx="188975" cy="189737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82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Depth-</a:t>
            </a:r>
            <a:r>
              <a:rPr dirty="0"/>
              <a:t>First</a:t>
            </a:r>
            <a:r>
              <a:rPr spc="-70" dirty="0"/>
              <a:t> </a:t>
            </a:r>
            <a:r>
              <a:rPr dirty="0"/>
              <a:t>Search</a:t>
            </a:r>
            <a:r>
              <a:rPr spc="-80" dirty="0"/>
              <a:t> </a:t>
            </a:r>
            <a:r>
              <a:rPr dirty="0"/>
              <a:t>(DFS)</a:t>
            </a:r>
            <a:r>
              <a:rPr spc="-75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678227" y="2235137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576436" y="2162934"/>
            <a:ext cx="450850" cy="92075"/>
            <a:chOff x="8576436" y="2162934"/>
            <a:chExt cx="450850" cy="92075"/>
          </a:xfrm>
        </p:grpSpPr>
        <p:sp>
          <p:nvSpPr>
            <p:cNvPr id="12" name="object 12"/>
            <p:cNvSpPr/>
            <p:nvPr/>
          </p:nvSpPr>
          <p:spPr>
            <a:xfrm>
              <a:off x="8582786" y="2180300"/>
              <a:ext cx="412115" cy="67945"/>
            </a:xfrm>
            <a:custGeom>
              <a:avLst/>
              <a:gdLst/>
              <a:ahLst/>
              <a:cxnLst/>
              <a:rect l="l" t="t" r="r" b="b"/>
              <a:pathLst>
                <a:path w="412115" h="67944">
                  <a:moveTo>
                    <a:pt x="0" y="0"/>
                  </a:moveTo>
                  <a:lnTo>
                    <a:pt x="49437" y="20695"/>
                  </a:lnTo>
                  <a:lnTo>
                    <a:pt x="98495" y="39800"/>
                  </a:lnTo>
                  <a:lnTo>
                    <a:pt x="146792" y="55344"/>
                  </a:lnTo>
                  <a:lnTo>
                    <a:pt x="193945" y="65358"/>
                  </a:lnTo>
                  <a:lnTo>
                    <a:pt x="239572" y="67868"/>
                  </a:lnTo>
                  <a:lnTo>
                    <a:pt x="285062" y="61299"/>
                  </a:lnTo>
                  <a:lnTo>
                    <a:pt x="328587" y="46907"/>
                  </a:lnTo>
                  <a:lnTo>
                    <a:pt x="370664" y="26752"/>
                  </a:lnTo>
                  <a:lnTo>
                    <a:pt x="411810" y="28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970491" y="2162934"/>
              <a:ext cx="57150" cy="48895"/>
            </a:xfrm>
            <a:custGeom>
              <a:avLst/>
              <a:gdLst/>
              <a:ahLst/>
              <a:cxnLst/>
              <a:rect l="l" t="t" r="r" b="b"/>
              <a:pathLst>
                <a:path w="57150" h="48894">
                  <a:moveTo>
                    <a:pt x="56540" y="0"/>
                  </a:moveTo>
                  <a:lnTo>
                    <a:pt x="0" y="5372"/>
                  </a:lnTo>
                  <a:lnTo>
                    <a:pt x="26911" y="48463"/>
                  </a:lnTo>
                  <a:lnTo>
                    <a:pt x="56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062400" y="198748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464149" y="1760030"/>
            <a:ext cx="976630" cy="114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113664" indent="-1905">
              <a:lnSpc>
                <a:spcPct val="129099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 </a:t>
            </a:r>
            <a:r>
              <a:rPr sz="1800" spc="-20" dirty="0">
                <a:latin typeface="Arial MT"/>
                <a:cs typeface="Arial MT"/>
              </a:rPr>
              <a:t>node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  <a:p>
            <a:pPr marL="39370">
              <a:lnSpc>
                <a:spcPct val="100000"/>
              </a:lnSpc>
              <a:spcBef>
                <a:spcPts val="1075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2</a:t>
            </a:r>
            <a:r>
              <a:rPr sz="1800" spc="232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80154" y="4230599"/>
            <a:ext cx="101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m</a:t>
            </a:r>
            <a:r>
              <a:rPr sz="1800" spc="232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15531" y="1752980"/>
            <a:ext cx="265430" cy="2811780"/>
          </a:xfrm>
          <a:custGeom>
            <a:avLst/>
            <a:gdLst/>
            <a:ahLst/>
            <a:cxnLst/>
            <a:rect l="l" t="t" r="r" b="b"/>
            <a:pathLst>
              <a:path w="265429" h="2811779">
                <a:moveTo>
                  <a:pt x="265175" y="2811780"/>
                </a:moveTo>
                <a:lnTo>
                  <a:pt x="198255" y="2779786"/>
                </a:lnTo>
                <a:lnTo>
                  <a:pt x="171421" y="2743144"/>
                </a:lnTo>
                <a:lnTo>
                  <a:pt x="150689" y="2695717"/>
                </a:lnTo>
                <a:lnTo>
                  <a:pt x="137324" y="2639737"/>
                </a:lnTo>
                <a:lnTo>
                  <a:pt x="132587" y="2577439"/>
                </a:lnTo>
                <a:lnTo>
                  <a:pt x="132587" y="1640230"/>
                </a:lnTo>
                <a:lnTo>
                  <a:pt x="127851" y="1577932"/>
                </a:lnTo>
                <a:lnTo>
                  <a:pt x="114486" y="1521952"/>
                </a:lnTo>
                <a:lnTo>
                  <a:pt x="93754" y="1474525"/>
                </a:lnTo>
                <a:lnTo>
                  <a:pt x="66920" y="1437883"/>
                </a:lnTo>
                <a:lnTo>
                  <a:pt x="35247" y="1414260"/>
                </a:lnTo>
                <a:lnTo>
                  <a:pt x="0" y="1405890"/>
                </a:lnTo>
                <a:lnTo>
                  <a:pt x="35247" y="1397519"/>
                </a:lnTo>
                <a:lnTo>
                  <a:pt x="66920" y="1373896"/>
                </a:lnTo>
                <a:lnTo>
                  <a:pt x="93754" y="1337254"/>
                </a:lnTo>
                <a:lnTo>
                  <a:pt x="114486" y="1289827"/>
                </a:lnTo>
                <a:lnTo>
                  <a:pt x="127851" y="1233847"/>
                </a:lnTo>
                <a:lnTo>
                  <a:pt x="132587" y="1171549"/>
                </a:lnTo>
                <a:lnTo>
                  <a:pt x="132587" y="234340"/>
                </a:lnTo>
                <a:lnTo>
                  <a:pt x="137324" y="172042"/>
                </a:lnTo>
                <a:lnTo>
                  <a:pt x="150689" y="116062"/>
                </a:lnTo>
                <a:lnTo>
                  <a:pt x="171421" y="68635"/>
                </a:lnTo>
                <a:lnTo>
                  <a:pt x="198255" y="31993"/>
                </a:lnTo>
                <a:lnTo>
                  <a:pt x="229928" y="8370"/>
                </a:lnTo>
                <a:lnTo>
                  <a:pt x="265175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098540" y="2990787"/>
            <a:ext cx="711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m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2729" y="1380041"/>
            <a:ext cx="35236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DFS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expand?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4529" y="1749307"/>
            <a:ext cx="3476625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23215" indent="-28511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23215" algn="l"/>
              </a:tabLst>
            </a:pPr>
            <a:r>
              <a:rPr sz="2000" dirty="0">
                <a:latin typeface="Calibri"/>
                <a:cs typeface="Calibri"/>
              </a:rPr>
              <a:t>Some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left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prefix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tree.</a:t>
            </a:r>
            <a:endParaRPr sz="2000">
              <a:latin typeface="Calibri"/>
              <a:cs typeface="Calibri"/>
            </a:endParaRPr>
          </a:p>
          <a:p>
            <a:pPr marL="3232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23215" algn="l"/>
              </a:tabLst>
            </a:pPr>
            <a:r>
              <a:rPr sz="2000" dirty="0">
                <a:latin typeface="Calibri"/>
                <a:cs typeface="Calibri"/>
              </a:rPr>
              <a:t>Could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whole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tree!</a:t>
            </a:r>
            <a:endParaRPr sz="2000">
              <a:latin typeface="Calibri"/>
              <a:cs typeface="Calibri"/>
            </a:endParaRPr>
          </a:p>
          <a:p>
            <a:pPr marL="3232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23215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finite,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O(b</a:t>
            </a:r>
            <a:r>
              <a:rPr sz="1950" spc="-30" baseline="25641" dirty="0">
                <a:latin typeface="Calibri"/>
                <a:cs typeface="Calibri"/>
              </a:rPr>
              <a:t>m</a:t>
            </a:r>
            <a:r>
              <a:rPr sz="2000" spc="-2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2729" y="3057887"/>
            <a:ext cx="5174615" cy="21672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much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take?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Only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siblings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path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root,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O(bm)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27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complete?</a:t>
            </a:r>
            <a:endParaRPr sz="2400">
              <a:latin typeface="Calibri"/>
              <a:cs typeface="Calibri"/>
            </a:endParaRPr>
          </a:p>
          <a:p>
            <a:pPr marL="755650" marR="201930" lvl="1" indent="-28575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could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infinite,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only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prevent </a:t>
            </a:r>
            <a:r>
              <a:rPr sz="2000" dirty="0">
                <a:latin typeface="Calibri"/>
                <a:cs typeface="Calibri"/>
              </a:rPr>
              <a:t>cycles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(more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later)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2729" y="5410943"/>
            <a:ext cx="4390390" cy="114300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optimal?</a:t>
            </a:r>
            <a:endParaRPr sz="24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No,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finds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“leftmost”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solution, </a:t>
            </a:r>
            <a:r>
              <a:rPr sz="2000" dirty="0">
                <a:latin typeface="Calibri"/>
                <a:cs typeface="Calibri"/>
              </a:rPr>
              <a:t>regardless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depth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cost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385304" y="2052822"/>
            <a:ext cx="1383030" cy="2524760"/>
            <a:chOff x="7385304" y="2052822"/>
            <a:chExt cx="1383030" cy="2524760"/>
          </a:xfrm>
        </p:grpSpPr>
        <p:sp>
          <p:nvSpPr>
            <p:cNvPr id="24" name="object 24"/>
            <p:cNvSpPr/>
            <p:nvPr/>
          </p:nvSpPr>
          <p:spPr>
            <a:xfrm>
              <a:off x="7390257" y="2057781"/>
              <a:ext cx="1373505" cy="2478405"/>
            </a:xfrm>
            <a:custGeom>
              <a:avLst/>
              <a:gdLst/>
              <a:ahLst/>
              <a:cxnLst/>
              <a:rect l="l" t="t" r="r" b="b"/>
              <a:pathLst>
                <a:path w="1373504" h="2478404">
                  <a:moveTo>
                    <a:pt x="1373124" y="0"/>
                  </a:moveTo>
                  <a:lnTo>
                    <a:pt x="0" y="2478024"/>
                  </a:lnTo>
                  <a:lnTo>
                    <a:pt x="1144498" y="2471585"/>
                  </a:lnTo>
                  <a:lnTo>
                    <a:pt x="1142662" y="2421263"/>
                  </a:lnTo>
                  <a:lnTo>
                    <a:pt x="1141840" y="2370974"/>
                  </a:lnTo>
                  <a:lnTo>
                    <a:pt x="1141953" y="2320716"/>
                  </a:lnTo>
                  <a:lnTo>
                    <a:pt x="1142925" y="2270487"/>
                  </a:lnTo>
                  <a:lnTo>
                    <a:pt x="1144676" y="2220284"/>
                  </a:lnTo>
                  <a:lnTo>
                    <a:pt x="1147129" y="2170103"/>
                  </a:lnTo>
                  <a:lnTo>
                    <a:pt x="1150206" y="2119943"/>
                  </a:lnTo>
                  <a:lnTo>
                    <a:pt x="1153828" y="2069802"/>
                  </a:lnTo>
                  <a:lnTo>
                    <a:pt x="1157918" y="2019675"/>
                  </a:lnTo>
                  <a:lnTo>
                    <a:pt x="1162398" y="1969562"/>
                  </a:lnTo>
                  <a:lnTo>
                    <a:pt x="1172214" y="1869364"/>
                  </a:lnTo>
                  <a:lnTo>
                    <a:pt x="1193089" y="1669008"/>
                  </a:lnTo>
                  <a:lnTo>
                    <a:pt x="1202899" y="1568809"/>
                  </a:lnTo>
                  <a:lnTo>
                    <a:pt x="1207374" y="1518696"/>
                  </a:lnTo>
                  <a:lnTo>
                    <a:pt x="1211459" y="1468570"/>
                  </a:lnTo>
                  <a:lnTo>
                    <a:pt x="1215075" y="1418428"/>
                  </a:lnTo>
                  <a:lnTo>
                    <a:pt x="1218144" y="1368268"/>
                  </a:lnTo>
                  <a:lnTo>
                    <a:pt x="1220589" y="1318088"/>
                  </a:lnTo>
                  <a:lnTo>
                    <a:pt x="1222331" y="1267884"/>
                  </a:lnTo>
                  <a:lnTo>
                    <a:pt x="1223292" y="1217655"/>
                  </a:lnTo>
                  <a:lnTo>
                    <a:pt x="1223394" y="1167397"/>
                  </a:lnTo>
                  <a:lnTo>
                    <a:pt x="1222560" y="1117109"/>
                  </a:lnTo>
                  <a:lnTo>
                    <a:pt x="1220711" y="1066787"/>
                  </a:lnTo>
                  <a:lnTo>
                    <a:pt x="1373124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390257" y="2057781"/>
              <a:ext cx="1373505" cy="2478405"/>
            </a:xfrm>
            <a:custGeom>
              <a:avLst/>
              <a:gdLst/>
              <a:ahLst/>
              <a:cxnLst/>
              <a:rect l="l" t="t" r="r" b="b"/>
              <a:pathLst>
                <a:path w="1373504" h="2478404">
                  <a:moveTo>
                    <a:pt x="0" y="2478024"/>
                  </a:moveTo>
                  <a:lnTo>
                    <a:pt x="1144498" y="2471585"/>
                  </a:lnTo>
                  <a:lnTo>
                    <a:pt x="1142662" y="2421263"/>
                  </a:lnTo>
                  <a:lnTo>
                    <a:pt x="1141840" y="2370974"/>
                  </a:lnTo>
                  <a:lnTo>
                    <a:pt x="1141953" y="2320716"/>
                  </a:lnTo>
                  <a:lnTo>
                    <a:pt x="1142925" y="2270487"/>
                  </a:lnTo>
                  <a:lnTo>
                    <a:pt x="1144676" y="2220284"/>
                  </a:lnTo>
                  <a:lnTo>
                    <a:pt x="1147129" y="2170103"/>
                  </a:lnTo>
                  <a:lnTo>
                    <a:pt x="1150206" y="2119943"/>
                  </a:lnTo>
                  <a:lnTo>
                    <a:pt x="1153828" y="2069802"/>
                  </a:lnTo>
                  <a:lnTo>
                    <a:pt x="1157918" y="2019675"/>
                  </a:lnTo>
                  <a:lnTo>
                    <a:pt x="1162398" y="1969562"/>
                  </a:lnTo>
                  <a:lnTo>
                    <a:pt x="1167189" y="1919459"/>
                  </a:lnTo>
                  <a:lnTo>
                    <a:pt x="1172214" y="1869364"/>
                  </a:lnTo>
                  <a:lnTo>
                    <a:pt x="1177394" y="1819273"/>
                  </a:lnTo>
                  <a:lnTo>
                    <a:pt x="1182652" y="1769186"/>
                  </a:lnTo>
                  <a:lnTo>
                    <a:pt x="1187910" y="1719098"/>
                  </a:lnTo>
                  <a:lnTo>
                    <a:pt x="1193089" y="1669008"/>
                  </a:lnTo>
                  <a:lnTo>
                    <a:pt x="1198111" y="1618912"/>
                  </a:lnTo>
                  <a:lnTo>
                    <a:pt x="1202899" y="1568809"/>
                  </a:lnTo>
                  <a:lnTo>
                    <a:pt x="1207374" y="1518696"/>
                  </a:lnTo>
                  <a:lnTo>
                    <a:pt x="1211459" y="1468570"/>
                  </a:lnTo>
                  <a:lnTo>
                    <a:pt x="1215075" y="1418428"/>
                  </a:lnTo>
                  <a:lnTo>
                    <a:pt x="1218144" y="1368268"/>
                  </a:lnTo>
                  <a:lnTo>
                    <a:pt x="1220589" y="1318088"/>
                  </a:lnTo>
                  <a:lnTo>
                    <a:pt x="1222331" y="1267884"/>
                  </a:lnTo>
                  <a:lnTo>
                    <a:pt x="1223292" y="1217655"/>
                  </a:lnTo>
                  <a:lnTo>
                    <a:pt x="1223394" y="1167397"/>
                  </a:lnTo>
                  <a:lnTo>
                    <a:pt x="1222560" y="1117109"/>
                  </a:lnTo>
                  <a:lnTo>
                    <a:pt x="1220711" y="1066787"/>
                  </a:lnTo>
                  <a:lnTo>
                    <a:pt x="1373124" y="0"/>
                  </a:lnTo>
                  <a:lnTo>
                    <a:pt x="0" y="24780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90257" y="2057775"/>
              <a:ext cx="1373505" cy="2514600"/>
            </a:xfrm>
            <a:custGeom>
              <a:avLst/>
              <a:gdLst/>
              <a:ahLst/>
              <a:cxnLst/>
              <a:rect l="l" t="t" r="r" b="b"/>
              <a:pathLst>
                <a:path w="1373504" h="2514600">
                  <a:moveTo>
                    <a:pt x="1373124" y="0"/>
                  </a:moveTo>
                  <a:lnTo>
                    <a:pt x="0" y="2478176"/>
                  </a:lnTo>
                  <a:lnTo>
                    <a:pt x="534911" y="2514600"/>
                  </a:lnTo>
                  <a:lnTo>
                    <a:pt x="534356" y="2468672"/>
                  </a:lnTo>
                  <a:lnTo>
                    <a:pt x="535353" y="2424722"/>
                  </a:lnTo>
                  <a:lnTo>
                    <a:pt x="537832" y="2382538"/>
                  </a:lnTo>
                  <a:lnTo>
                    <a:pt x="541725" y="2341911"/>
                  </a:lnTo>
                  <a:lnTo>
                    <a:pt x="546965" y="2302630"/>
                  </a:lnTo>
                  <a:lnTo>
                    <a:pt x="553483" y="2264485"/>
                  </a:lnTo>
                  <a:lnTo>
                    <a:pt x="570079" y="2190761"/>
                  </a:lnTo>
                  <a:lnTo>
                    <a:pt x="590968" y="2119057"/>
                  </a:lnTo>
                  <a:lnTo>
                    <a:pt x="615604" y="2047690"/>
                  </a:lnTo>
                  <a:lnTo>
                    <a:pt x="629156" y="2011607"/>
                  </a:lnTo>
                  <a:lnTo>
                    <a:pt x="643441" y="1974977"/>
                  </a:lnTo>
                  <a:lnTo>
                    <a:pt x="706536" y="1818786"/>
                  </a:lnTo>
                  <a:lnTo>
                    <a:pt x="723458" y="1776268"/>
                  </a:lnTo>
                  <a:lnTo>
                    <a:pt x="740703" y="1731942"/>
                  </a:lnTo>
                  <a:lnTo>
                    <a:pt x="758201" y="1685597"/>
                  </a:lnTo>
                  <a:lnTo>
                    <a:pt x="775887" y="1637022"/>
                  </a:lnTo>
                  <a:lnTo>
                    <a:pt x="793690" y="1586008"/>
                  </a:lnTo>
                  <a:lnTo>
                    <a:pt x="811543" y="1532344"/>
                  </a:lnTo>
                  <a:lnTo>
                    <a:pt x="829377" y="1475820"/>
                  </a:lnTo>
                  <a:lnTo>
                    <a:pt x="847125" y="1416225"/>
                  </a:lnTo>
                  <a:lnTo>
                    <a:pt x="864718" y="1353350"/>
                  </a:lnTo>
                  <a:lnTo>
                    <a:pt x="882088" y="1286984"/>
                  </a:lnTo>
                  <a:lnTo>
                    <a:pt x="899167" y="1216916"/>
                  </a:lnTo>
                  <a:lnTo>
                    <a:pt x="915885" y="1142936"/>
                  </a:lnTo>
                  <a:lnTo>
                    <a:pt x="1373124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90257" y="2057775"/>
              <a:ext cx="1373505" cy="2514600"/>
            </a:xfrm>
            <a:custGeom>
              <a:avLst/>
              <a:gdLst/>
              <a:ahLst/>
              <a:cxnLst/>
              <a:rect l="l" t="t" r="r" b="b"/>
              <a:pathLst>
                <a:path w="1373504" h="2514600">
                  <a:moveTo>
                    <a:pt x="0" y="2478176"/>
                  </a:moveTo>
                  <a:lnTo>
                    <a:pt x="534911" y="2514600"/>
                  </a:lnTo>
                  <a:lnTo>
                    <a:pt x="534356" y="2468672"/>
                  </a:lnTo>
                  <a:lnTo>
                    <a:pt x="535353" y="2424722"/>
                  </a:lnTo>
                  <a:lnTo>
                    <a:pt x="537832" y="2382538"/>
                  </a:lnTo>
                  <a:lnTo>
                    <a:pt x="541725" y="2341911"/>
                  </a:lnTo>
                  <a:lnTo>
                    <a:pt x="546965" y="2302630"/>
                  </a:lnTo>
                  <a:lnTo>
                    <a:pt x="553483" y="2264485"/>
                  </a:lnTo>
                  <a:lnTo>
                    <a:pt x="570079" y="2190761"/>
                  </a:lnTo>
                  <a:lnTo>
                    <a:pt x="590968" y="2119057"/>
                  </a:lnTo>
                  <a:lnTo>
                    <a:pt x="615604" y="2047690"/>
                  </a:lnTo>
                  <a:lnTo>
                    <a:pt x="629156" y="2011607"/>
                  </a:lnTo>
                  <a:lnTo>
                    <a:pt x="643441" y="1974977"/>
                  </a:lnTo>
                  <a:lnTo>
                    <a:pt x="658390" y="1937591"/>
                  </a:lnTo>
                  <a:lnTo>
                    <a:pt x="673934" y="1899237"/>
                  </a:lnTo>
                  <a:lnTo>
                    <a:pt x="690006" y="1859705"/>
                  </a:lnTo>
                  <a:lnTo>
                    <a:pt x="706536" y="1818786"/>
                  </a:lnTo>
                  <a:lnTo>
                    <a:pt x="723458" y="1776268"/>
                  </a:lnTo>
                  <a:lnTo>
                    <a:pt x="740703" y="1731942"/>
                  </a:lnTo>
                  <a:lnTo>
                    <a:pt x="758201" y="1685597"/>
                  </a:lnTo>
                  <a:lnTo>
                    <a:pt x="775887" y="1637022"/>
                  </a:lnTo>
                  <a:lnTo>
                    <a:pt x="793690" y="1586008"/>
                  </a:lnTo>
                  <a:lnTo>
                    <a:pt x="811543" y="1532344"/>
                  </a:lnTo>
                  <a:lnTo>
                    <a:pt x="829377" y="1475820"/>
                  </a:lnTo>
                  <a:lnTo>
                    <a:pt x="847125" y="1416225"/>
                  </a:lnTo>
                  <a:lnTo>
                    <a:pt x="864718" y="1353350"/>
                  </a:lnTo>
                  <a:lnTo>
                    <a:pt x="882088" y="1286984"/>
                  </a:lnTo>
                  <a:lnTo>
                    <a:pt x="899167" y="1216916"/>
                  </a:lnTo>
                  <a:lnTo>
                    <a:pt x="915885" y="1142936"/>
                  </a:lnTo>
                  <a:lnTo>
                    <a:pt x="1373124" y="0"/>
                  </a:lnTo>
                  <a:lnTo>
                    <a:pt x="0" y="247817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9188957" y="3424428"/>
            <a:ext cx="417830" cy="1233805"/>
            <a:chOff x="9188957" y="3424428"/>
            <a:chExt cx="417830" cy="1233805"/>
          </a:xfrm>
        </p:grpSpPr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88957" y="4469130"/>
              <a:ext cx="188975" cy="18897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17557" y="3424428"/>
              <a:ext cx="188975" cy="188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31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Breadth-</a:t>
            </a:r>
            <a:r>
              <a:rPr dirty="0"/>
              <a:t>First</a:t>
            </a:r>
            <a:r>
              <a:rPr spc="20" dirty="0"/>
              <a:t> </a:t>
            </a:r>
            <a:r>
              <a:rPr spc="-10" dirty="0"/>
              <a:t>Search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600" y="457200"/>
            <a:ext cx="7802867" cy="585215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13100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Breadth-</a:t>
            </a:r>
            <a:r>
              <a:rPr dirty="0"/>
              <a:t>First</a:t>
            </a:r>
            <a:r>
              <a:rPr spc="20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1048" y="3531870"/>
            <a:ext cx="5732780" cy="2736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928369" algn="ctr">
              <a:lnSpc>
                <a:spcPct val="100000"/>
              </a:lnSpc>
              <a:spcBef>
                <a:spcPts val="55"/>
              </a:spcBef>
            </a:pPr>
            <a:r>
              <a:rPr sz="1600" spc="-50" dirty="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05251" y="4360036"/>
            <a:ext cx="695960" cy="657860"/>
            <a:chOff x="3405251" y="4360036"/>
            <a:chExt cx="695960" cy="657860"/>
          </a:xfrm>
        </p:grpSpPr>
        <p:sp>
          <p:nvSpPr>
            <p:cNvPr id="5" name="object 5"/>
            <p:cNvSpPr/>
            <p:nvPr/>
          </p:nvSpPr>
          <p:spPr>
            <a:xfrm>
              <a:off x="3410331" y="4365116"/>
              <a:ext cx="685800" cy="111760"/>
            </a:xfrm>
            <a:custGeom>
              <a:avLst/>
              <a:gdLst/>
              <a:ahLst/>
              <a:cxnLst/>
              <a:rect l="l" t="t" r="r" b="b"/>
              <a:pathLst>
                <a:path w="685800" h="111760">
                  <a:moveTo>
                    <a:pt x="533400" y="0"/>
                  </a:moveTo>
                  <a:lnTo>
                    <a:pt x="0" y="111569"/>
                  </a:lnTo>
                </a:path>
                <a:path w="685800" h="111760">
                  <a:moveTo>
                    <a:pt x="533400" y="0"/>
                  </a:moveTo>
                  <a:lnTo>
                    <a:pt x="685800" y="111569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10331" y="4846700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4096130" y="4846701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85911" y="3955336"/>
            <a:ext cx="190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4664" algn="l"/>
              </a:tabLst>
            </a:pPr>
            <a:r>
              <a:rPr sz="1800" i="1" spc="-50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88934" y="5507758"/>
            <a:ext cx="819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692150" algn="l"/>
              </a:tabLst>
            </a:pP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4872" y="5562004"/>
            <a:ext cx="171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2111" y="597622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67931" y="4833746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148451" y="4292980"/>
            <a:ext cx="1191260" cy="1662430"/>
            <a:chOff x="6148451" y="4292980"/>
            <a:chExt cx="1191260" cy="1662430"/>
          </a:xfrm>
        </p:grpSpPr>
        <p:sp>
          <p:nvSpPr>
            <p:cNvPr id="14" name="object 14"/>
            <p:cNvSpPr/>
            <p:nvPr/>
          </p:nvSpPr>
          <p:spPr>
            <a:xfrm>
              <a:off x="6382131" y="4298060"/>
              <a:ext cx="685800" cy="166370"/>
            </a:xfrm>
            <a:custGeom>
              <a:avLst/>
              <a:gdLst/>
              <a:ahLst/>
              <a:cxnLst/>
              <a:rect l="l" t="t" r="r" b="b"/>
              <a:pathLst>
                <a:path w="685800" h="166370">
                  <a:moveTo>
                    <a:pt x="381000" y="0"/>
                  </a:moveTo>
                  <a:lnTo>
                    <a:pt x="0" y="165963"/>
                  </a:lnTo>
                </a:path>
                <a:path w="685800" h="166370">
                  <a:moveTo>
                    <a:pt x="381000" y="0"/>
                  </a:moveTo>
                  <a:lnTo>
                    <a:pt x="6858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53531" y="4833747"/>
              <a:ext cx="457200" cy="166370"/>
            </a:xfrm>
            <a:custGeom>
              <a:avLst/>
              <a:gdLst/>
              <a:ahLst/>
              <a:cxnLst/>
              <a:rect l="l" t="t" r="r" b="b"/>
              <a:pathLst>
                <a:path w="457200" h="166370">
                  <a:moveTo>
                    <a:pt x="228600" y="0"/>
                  </a:moveTo>
                  <a:lnTo>
                    <a:pt x="0" y="165963"/>
                  </a:lnTo>
                </a:path>
                <a:path w="457200" h="166370">
                  <a:moveTo>
                    <a:pt x="228600" y="0"/>
                  </a:moveTo>
                  <a:lnTo>
                    <a:pt x="4572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53531" y="5369433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569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39331" y="5369433"/>
              <a:ext cx="495300" cy="166370"/>
            </a:xfrm>
            <a:custGeom>
              <a:avLst/>
              <a:gdLst/>
              <a:ahLst/>
              <a:cxnLst/>
              <a:rect l="l" t="t" r="r" b="b"/>
              <a:pathLst>
                <a:path w="495300" h="166370">
                  <a:moveTo>
                    <a:pt x="228600" y="0"/>
                  </a:moveTo>
                  <a:lnTo>
                    <a:pt x="0" y="111569"/>
                  </a:lnTo>
                </a:path>
                <a:path w="495300" h="166370">
                  <a:moveTo>
                    <a:pt x="228600" y="0"/>
                  </a:moveTo>
                  <a:lnTo>
                    <a:pt x="4953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39331" y="5851016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0"/>
                  </a:moveTo>
                  <a:lnTo>
                    <a:pt x="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451211" y="4449052"/>
            <a:ext cx="14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15731" y="4298060"/>
            <a:ext cx="0" cy="124460"/>
          </a:xfrm>
          <a:custGeom>
            <a:avLst/>
            <a:gdLst/>
            <a:ahLst/>
            <a:cxnLst/>
            <a:rect l="l" t="t" r="r" b="b"/>
            <a:pathLst>
              <a:path h="124460">
                <a:moveTo>
                  <a:pt x="0" y="0"/>
                </a:moveTo>
                <a:lnTo>
                  <a:pt x="0" y="12412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45812" y="4022187"/>
            <a:ext cx="3772535" cy="78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765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625"/>
              </a:spcBef>
              <a:tabLst>
                <a:tab pos="692150" algn="l"/>
                <a:tab pos="1523365" algn="l"/>
                <a:tab pos="2971165" algn="l"/>
                <a:tab pos="3683000" algn="l"/>
              </a:tabLst>
            </a:pPr>
            <a:r>
              <a:rPr sz="1800" i="1" spc="-50" dirty="0">
                <a:latin typeface="Arial"/>
                <a:cs typeface="Arial"/>
              </a:rPr>
              <a:t>b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c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e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h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r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46476" y="5061203"/>
            <a:ext cx="5726430" cy="273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>
              <a:lnSpc>
                <a:spcPts val="2085"/>
              </a:lnSpc>
              <a:tabLst>
                <a:tab pos="984885" algn="l"/>
                <a:tab pos="1442085" algn="l"/>
                <a:tab pos="2153285" algn="l"/>
                <a:tab pos="3042285" algn="l"/>
                <a:tab pos="3499485" algn="l"/>
                <a:tab pos="3988435" algn="l"/>
              </a:tabLst>
            </a:pPr>
            <a:r>
              <a:rPr sz="1800" i="1" spc="-50" dirty="0">
                <a:latin typeface="Arial"/>
                <a:cs typeface="Arial"/>
              </a:rPr>
              <a:t>a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a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h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r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p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q</a:t>
            </a:r>
            <a:r>
              <a:rPr sz="2700" i="1" baseline="3086" dirty="0">
                <a:latin typeface="Arial"/>
                <a:cs typeface="Arial"/>
              </a:rPr>
              <a:t>	</a:t>
            </a:r>
            <a:r>
              <a:rPr sz="2700" i="1" spc="-75" baseline="3086" dirty="0">
                <a:latin typeface="Arial"/>
                <a:cs typeface="Arial"/>
              </a:rPr>
              <a:t>f</a:t>
            </a:r>
            <a:endParaRPr sz="2700" baseline="3086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47436" y="5562112"/>
            <a:ext cx="1035685" cy="781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8850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33312" y="6043315"/>
            <a:ext cx="15303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13372" y="6097559"/>
            <a:ext cx="184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50" dirty="0">
                <a:latin typeface="Arial"/>
                <a:cs typeface="Arial"/>
              </a:rPr>
              <a:t>G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324730" y="5905119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56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10530" y="6385940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21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3044951" y="3521202"/>
            <a:ext cx="5740400" cy="2555240"/>
            <a:chOff x="3044951" y="3521202"/>
            <a:chExt cx="5740400" cy="2555240"/>
          </a:xfrm>
        </p:grpSpPr>
        <p:sp>
          <p:nvSpPr>
            <p:cNvPr id="29" name="object 29"/>
            <p:cNvSpPr/>
            <p:nvPr/>
          </p:nvSpPr>
          <p:spPr>
            <a:xfrm>
              <a:off x="4553330" y="4833747"/>
              <a:ext cx="685800" cy="166370"/>
            </a:xfrm>
            <a:custGeom>
              <a:avLst/>
              <a:gdLst/>
              <a:ahLst/>
              <a:cxnLst/>
              <a:rect l="l" t="t" r="r" b="b"/>
              <a:pathLst>
                <a:path w="685800" h="166370">
                  <a:moveTo>
                    <a:pt x="381000" y="0"/>
                  </a:moveTo>
                  <a:lnTo>
                    <a:pt x="0" y="165963"/>
                  </a:lnTo>
                </a:path>
                <a:path w="685800" h="166370">
                  <a:moveTo>
                    <a:pt x="381000" y="0"/>
                  </a:moveTo>
                  <a:lnTo>
                    <a:pt x="6858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324730" y="5369433"/>
              <a:ext cx="457200" cy="166370"/>
            </a:xfrm>
            <a:custGeom>
              <a:avLst/>
              <a:gdLst/>
              <a:ahLst/>
              <a:cxnLst/>
              <a:rect l="l" t="t" r="r" b="b"/>
              <a:pathLst>
                <a:path w="457200" h="166370">
                  <a:moveTo>
                    <a:pt x="228600" y="0"/>
                  </a:moveTo>
                  <a:lnTo>
                    <a:pt x="0" y="165963"/>
                  </a:lnTo>
                </a:path>
                <a:path w="457200" h="166370">
                  <a:moveTo>
                    <a:pt x="228600" y="0"/>
                  </a:moveTo>
                  <a:lnTo>
                    <a:pt x="4572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39130" y="5369433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010530" y="5905119"/>
              <a:ext cx="495300" cy="166370"/>
            </a:xfrm>
            <a:custGeom>
              <a:avLst/>
              <a:gdLst/>
              <a:ahLst/>
              <a:cxnLst/>
              <a:rect l="l" t="t" r="r" b="b"/>
              <a:pathLst>
                <a:path w="495300" h="166370">
                  <a:moveTo>
                    <a:pt x="228600" y="0"/>
                  </a:moveTo>
                  <a:lnTo>
                    <a:pt x="0" y="111569"/>
                  </a:lnTo>
                </a:path>
                <a:path w="495300" h="166370">
                  <a:moveTo>
                    <a:pt x="228600" y="0"/>
                  </a:moveTo>
                  <a:lnTo>
                    <a:pt x="4953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43730" y="4365117"/>
              <a:ext cx="990600" cy="99060"/>
            </a:xfrm>
            <a:custGeom>
              <a:avLst/>
              <a:gdLst/>
              <a:ahLst/>
              <a:cxnLst/>
              <a:rect l="l" t="t" r="r" b="b"/>
              <a:pathLst>
                <a:path w="990600" h="99060">
                  <a:moveTo>
                    <a:pt x="0" y="0"/>
                  </a:moveTo>
                  <a:lnTo>
                    <a:pt x="99060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43730" y="3837813"/>
              <a:ext cx="4572000" cy="158115"/>
            </a:xfrm>
            <a:custGeom>
              <a:avLst/>
              <a:gdLst/>
              <a:ahLst/>
              <a:cxnLst/>
              <a:rect l="l" t="t" r="r" b="b"/>
              <a:pathLst>
                <a:path w="4572000" h="158114">
                  <a:moveTo>
                    <a:pt x="2438400" y="0"/>
                  </a:moveTo>
                  <a:lnTo>
                    <a:pt x="0" y="157594"/>
                  </a:lnTo>
                </a:path>
                <a:path w="4572000" h="158114">
                  <a:moveTo>
                    <a:pt x="2438400" y="0"/>
                  </a:moveTo>
                  <a:lnTo>
                    <a:pt x="2819400" y="90652"/>
                  </a:lnTo>
                </a:path>
                <a:path w="4572000" h="158114">
                  <a:moveTo>
                    <a:pt x="2438400" y="0"/>
                  </a:moveTo>
                  <a:lnTo>
                    <a:pt x="4572000" y="90652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51047" y="3531870"/>
              <a:ext cx="5732780" cy="273685"/>
            </a:xfrm>
            <a:custGeom>
              <a:avLst/>
              <a:gdLst/>
              <a:ahLst/>
              <a:cxnLst/>
              <a:rect l="l" t="t" r="r" b="b"/>
              <a:pathLst>
                <a:path w="5732780" h="273685">
                  <a:moveTo>
                    <a:pt x="5732526" y="0"/>
                  </a:moveTo>
                  <a:lnTo>
                    <a:pt x="0" y="0"/>
                  </a:lnTo>
                  <a:lnTo>
                    <a:pt x="0" y="273557"/>
                  </a:lnTo>
                  <a:lnTo>
                    <a:pt x="5732526" y="273557"/>
                  </a:lnTo>
                  <a:lnTo>
                    <a:pt x="5732526" y="0"/>
                  </a:lnTo>
                  <a:close/>
                </a:path>
              </a:pathLst>
            </a:custGeom>
            <a:solidFill>
              <a:srgbClr val="FF0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044951" y="3994404"/>
              <a:ext cx="5732780" cy="273050"/>
            </a:xfrm>
            <a:custGeom>
              <a:avLst/>
              <a:gdLst/>
              <a:ahLst/>
              <a:cxnLst/>
              <a:rect l="l" t="t" r="r" b="b"/>
              <a:pathLst>
                <a:path w="5732780" h="273050">
                  <a:moveTo>
                    <a:pt x="5732526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732526" y="272796"/>
                  </a:lnTo>
                  <a:lnTo>
                    <a:pt x="5732526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52571" y="4514850"/>
              <a:ext cx="5732780" cy="273050"/>
            </a:xfrm>
            <a:custGeom>
              <a:avLst/>
              <a:gdLst/>
              <a:ahLst/>
              <a:cxnLst/>
              <a:rect l="l" t="t" r="r" b="b"/>
              <a:pathLst>
                <a:path w="5732780" h="273050">
                  <a:moveTo>
                    <a:pt x="5732526" y="0"/>
                  </a:moveTo>
                  <a:lnTo>
                    <a:pt x="0" y="0"/>
                  </a:lnTo>
                  <a:lnTo>
                    <a:pt x="0" y="272795"/>
                  </a:lnTo>
                  <a:lnTo>
                    <a:pt x="5732526" y="272795"/>
                  </a:lnTo>
                  <a:lnTo>
                    <a:pt x="5732526" y="0"/>
                  </a:lnTo>
                  <a:close/>
                </a:path>
              </a:pathLst>
            </a:custGeom>
            <a:solidFill>
              <a:srgbClr val="008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046475" y="5061204"/>
              <a:ext cx="5726430" cy="273050"/>
            </a:xfrm>
            <a:custGeom>
              <a:avLst/>
              <a:gdLst/>
              <a:ahLst/>
              <a:cxnLst/>
              <a:rect l="l" t="t" r="r" b="b"/>
              <a:pathLst>
                <a:path w="5726430" h="273050">
                  <a:moveTo>
                    <a:pt x="5726430" y="0"/>
                  </a:moveTo>
                  <a:lnTo>
                    <a:pt x="0" y="0"/>
                  </a:lnTo>
                  <a:lnTo>
                    <a:pt x="0" y="272796"/>
                  </a:lnTo>
                  <a:lnTo>
                    <a:pt x="5726430" y="272796"/>
                  </a:lnTo>
                  <a:lnTo>
                    <a:pt x="5726430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052571" y="5584698"/>
              <a:ext cx="5726430" cy="273685"/>
            </a:xfrm>
            <a:custGeom>
              <a:avLst/>
              <a:gdLst/>
              <a:ahLst/>
              <a:cxnLst/>
              <a:rect l="l" t="t" r="r" b="b"/>
              <a:pathLst>
                <a:path w="5726430" h="273685">
                  <a:moveTo>
                    <a:pt x="5726430" y="0"/>
                  </a:moveTo>
                  <a:lnTo>
                    <a:pt x="0" y="0"/>
                  </a:lnTo>
                  <a:lnTo>
                    <a:pt x="0" y="273557"/>
                  </a:lnTo>
                  <a:lnTo>
                    <a:pt x="5726430" y="273557"/>
                  </a:lnTo>
                  <a:lnTo>
                    <a:pt x="5726430" y="0"/>
                  </a:lnTo>
                  <a:close/>
                </a:path>
              </a:pathLst>
            </a:custGeom>
            <a:solidFill>
              <a:srgbClr val="CC00CC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237350" y="3526155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145542" y="0"/>
                  </a:moveTo>
                  <a:lnTo>
                    <a:pt x="99540" y="6759"/>
                  </a:lnTo>
                  <a:lnTo>
                    <a:pt x="59587" y="25581"/>
                  </a:lnTo>
                  <a:lnTo>
                    <a:pt x="28081" y="54282"/>
                  </a:lnTo>
                  <a:lnTo>
                    <a:pt x="7420" y="90679"/>
                  </a:lnTo>
                  <a:lnTo>
                    <a:pt x="0" y="132588"/>
                  </a:lnTo>
                  <a:lnTo>
                    <a:pt x="7420" y="174496"/>
                  </a:lnTo>
                  <a:lnTo>
                    <a:pt x="28081" y="210893"/>
                  </a:lnTo>
                  <a:lnTo>
                    <a:pt x="59587" y="239594"/>
                  </a:lnTo>
                  <a:lnTo>
                    <a:pt x="99540" y="258416"/>
                  </a:lnTo>
                  <a:lnTo>
                    <a:pt x="145542" y="265176"/>
                  </a:lnTo>
                  <a:lnTo>
                    <a:pt x="191543" y="258416"/>
                  </a:lnTo>
                  <a:lnTo>
                    <a:pt x="231496" y="239594"/>
                  </a:lnTo>
                  <a:lnTo>
                    <a:pt x="263002" y="210893"/>
                  </a:lnTo>
                  <a:lnTo>
                    <a:pt x="283663" y="174496"/>
                  </a:lnTo>
                  <a:lnTo>
                    <a:pt x="291084" y="132588"/>
                  </a:lnTo>
                  <a:lnTo>
                    <a:pt x="283663" y="90679"/>
                  </a:lnTo>
                  <a:lnTo>
                    <a:pt x="263002" y="54282"/>
                  </a:lnTo>
                  <a:lnTo>
                    <a:pt x="231496" y="25581"/>
                  </a:lnTo>
                  <a:lnTo>
                    <a:pt x="191543" y="6759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237350" y="3526155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0" y="132588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8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6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8"/>
                  </a:lnTo>
                  <a:close/>
                </a:path>
                <a:path w="291465" h="265429">
                  <a:moveTo>
                    <a:pt x="0" y="132588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8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6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08856" y="402145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629780" y="397725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380856" y="3991737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0" y="132206"/>
                  </a:moveTo>
                  <a:lnTo>
                    <a:pt x="7399" y="90420"/>
                  </a:lnTo>
                  <a:lnTo>
                    <a:pt x="28006" y="54128"/>
                  </a:lnTo>
                  <a:lnTo>
                    <a:pt x="59428" y="25509"/>
                  </a:lnTo>
                  <a:lnTo>
                    <a:pt x="99277" y="6740"/>
                  </a:lnTo>
                  <a:lnTo>
                    <a:pt x="145161" y="0"/>
                  </a:lnTo>
                  <a:lnTo>
                    <a:pt x="191044" y="6740"/>
                  </a:lnTo>
                  <a:lnTo>
                    <a:pt x="230893" y="25509"/>
                  </a:lnTo>
                  <a:lnTo>
                    <a:pt x="262315" y="54128"/>
                  </a:lnTo>
                  <a:lnTo>
                    <a:pt x="282922" y="90420"/>
                  </a:lnTo>
                  <a:lnTo>
                    <a:pt x="290322" y="132206"/>
                  </a:lnTo>
                  <a:lnTo>
                    <a:pt x="282922" y="173993"/>
                  </a:lnTo>
                  <a:lnTo>
                    <a:pt x="262315" y="210285"/>
                  </a:lnTo>
                  <a:lnTo>
                    <a:pt x="230893" y="238904"/>
                  </a:lnTo>
                  <a:lnTo>
                    <a:pt x="191044" y="257673"/>
                  </a:lnTo>
                  <a:lnTo>
                    <a:pt x="145161" y="264413"/>
                  </a:lnTo>
                  <a:lnTo>
                    <a:pt x="99277" y="257673"/>
                  </a:lnTo>
                  <a:lnTo>
                    <a:pt x="59428" y="238904"/>
                  </a:lnTo>
                  <a:lnTo>
                    <a:pt x="28006" y="210285"/>
                  </a:lnTo>
                  <a:lnTo>
                    <a:pt x="7399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278504" y="452132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53636" y="451370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799456" y="451370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44208" y="4506087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0" y="132206"/>
                  </a:moveTo>
                  <a:lnTo>
                    <a:pt x="7399" y="90420"/>
                  </a:lnTo>
                  <a:lnTo>
                    <a:pt x="28006" y="54128"/>
                  </a:lnTo>
                  <a:lnTo>
                    <a:pt x="59428" y="25509"/>
                  </a:lnTo>
                  <a:lnTo>
                    <a:pt x="99277" y="6740"/>
                  </a:lnTo>
                  <a:lnTo>
                    <a:pt x="145161" y="0"/>
                  </a:lnTo>
                  <a:lnTo>
                    <a:pt x="191044" y="6740"/>
                  </a:lnTo>
                  <a:lnTo>
                    <a:pt x="230893" y="25509"/>
                  </a:lnTo>
                  <a:lnTo>
                    <a:pt x="262315" y="54128"/>
                  </a:lnTo>
                  <a:lnTo>
                    <a:pt x="282922" y="90420"/>
                  </a:lnTo>
                  <a:lnTo>
                    <a:pt x="290322" y="132206"/>
                  </a:lnTo>
                  <a:lnTo>
                    <a:pt x="282922" y="173993"/>
                  </a:lnTo>
                  <a:lnTo>
                    <a:pt x="262315" y="210285"/>
                  </a:lnTo>
                  <a:lnTo>
                    <a:pt x="230893" y="238904"/>
                  </a:lnTo>
                  <a:lnTo>
                    <a:pt x="191044" y="257673"/>
                  </a:lnTo>
                  <a:lnTo>
                    <a:pt x="145161" y="264413"/>
                  </a:lnTo>
                  <a:lnTo>
                    <a:pt x="99277" y="257673"/>
                  </a:lnTo>
                  <a:lnTo>
                    <a:pt x="59428" y="238904"/>
                  </a:lnTo>
                  <a:lnTo>
                    <a:pt x="28006" y="210285"/>
                  </a:lnTo>
                  <a:lnTo>
                    <a:pt x="7399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946011" y="4506087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0" y="132206"/>
                  </a:moveTo>
                  <a:lnTo>
                    <a:pt x="7399" y="90420"/>
                  </a:lnTo>
                  <a:lnTo>
                    <a:pt x="28006" y="54128"/>
                  </a:lnTo>
                  <a:lnTo>
                    <a:pt x="59428" y="25509"/>
                  </a:lnTo>
                  <a:lnTo>
                    <a:pt x="99277" y="6740"/>
                  </a:lnTo>
                  <a:lnTo>
                    <a:pt x="145161" y="0"/>
                  </a:lnTo>
                  <a:lnTo>
                    <a:pt x="191044" y="6740"/>
                  </a:lnTo>
                  <a:lnTo>
                    <a:pt x="230893" y="25509"/>
                  </a:lnTo>
                  <a:lnTo>
                    <a:pt x="262315" y="54128"/>
                  </a:lnTo>
                  <a:lnTo>
                    <a:pt x="282922" y="90420"/>
                  </a:lnTo>
                  <a:lnTo>
                    <a:pt x="290322" y="132206"/>
                  </a:lnTo>
                  <a:lnTo>
                    <a:pt x="282922" y="173993"/>
                  </a:lnTo>
                  <a:lnTo>
                    <a:pt x="262315" y="210285"/>
                  </a:lnTo>
                  <a:lnTo>
                    <a:pt x="230893" y="238904"/>
                  </a:lnTo>
                  <a:lnTo>
                    <a:pt x="191044" y="257673"/>
                  </a:lnTo>
                  <a:lnTo>
                    <a:pt x="145161" y="264413"/>
                  </a:lnTo>
                  <a:lnTo>
                    <a:pt x="99277" y="257673"/>
                  </a:lnTo>
                  <a:lnTo>
                    <a:pt x="59428" y="238904"/>
                  </a:lnTo>
                  <a:lnTo>
                    <a:pt x="28006" y="210285"/>
                  </a:lnTo>
                  <a:lnTo>
                    <a:pt x="7399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379332" y="4506087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0" y="132206"/>
                  </a:moveTo>
                  <a:lnTo>
                    <a:pt x="7399" y="90420"/>
                  </a:lnTo>
                  <a:lnTo>
                    <a:pt x="28006" y="54128"/>
                  </a:lnTo>
                  <a:lnTo>
                    <a:pt x="59428" y="25509"/>
                  </a:lnTo>
                  <a:lnTo>
                    <a:pt x="99277" y="6740"/>
                  </a:lnTo>
                  <a:lnTo>
                    <a:pt x="145161" y="0"/>
                  </a:lnTo>
                  <a:lnTo>
                    <a:pt x="191044" y="6740"/>
                  </a:lnTo>
                  <a:lnTo>
                    <a:pt x="230893" y="25509"/>
                  </a:lnTo>
                  <a:lnTo>
                    <a:pt x="262315" y="54128"/>
                  </a:lnTo>
                  <a:lnTo>
                    <a:pt x="282922" y="90420"/>
                  </a:lnTo>
                  <a:lnTo>
                    <a:pt x="290322" y="132206"/>
                  </a:lnTo>
                  <a:lnTo>
                    <a:pt x="282922" y="173993"/>
                  </a:lnTo>
                  <a:lnTo>
                    <a:pt x="262315" y="210285"/>
                  </a:lnTo>
                  <a:lnTo>
                    <a:pt x="230893" y="238904"/>
                  </a:lnTo>
                  <a:lnTo>
                    <a:pt x="191044" y="257673"/>
                  </a:lnTo>
                  <a:lnTo>
                    <a:pt x="145161" y="264413"/>
                  </a:lnTo>
                  <a:lnTo>
                    <a:pt x="99277" y="257673"/>
                  </a:lnTo>
                  <a:lnTo>
                    <a:pt x="59428" y="238904"/>
                  </a:lnTo>
                  <a:lnTo>
                    <a:pt x="28006" y="210285"/>
                  </a:lnTo>
                  <a:lnTo>
                    <a:pt x="7399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269360" y="505167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08856" y="4019931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8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6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8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808856" y="4019931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632829" y="3978783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8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6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8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632829" y="3978783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82380" y="399630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66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82380" y="399630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281552" y="451675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8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6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8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008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281552" y="451675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4589907" y="2393823"/>
            <a:ext cx="299720" cy="304800"/>
          </a:xfrm>
          <a:custGeom>
            <a:avLst/>
            <a:gdLst/>
            <a:ahLst/>
            <a:cxnLst/>
            <a:rect l="l" t="t" r="r" b="b"/>
            <a:pathLst>
              <a:path w="299720" h="304800">
                <a:moveTo>
                  <a:pt x="0" y="152400"/>
                </a:moveTo>
                <a:lnTo>
                  <a:pt x="7634" y="104231"/>
                </a:lnTo>
                <a:lnTo>
                  <a:pt x="28891" y="62396"/>
                </a:lnTo>
                <a:lnTo>
                  <a:pt x="61305" y="29405"/>
                </a:lnTo>
                <a:lnTo>
                  <a:pt x="102407" y="7769"/>
                </a:lnTo>
                <a:lnTo>
                  <a:pt x="149733" y="0"/>
                </a:lnTo>
                <a:lnTo>
                  <a:pt x="197058" y="7769"/>
                </a:lnTo>
                <a:lnTo>
                  <a:pt x="238160" y="29405"/>
                </a:lnTo>
                <a:lnTo>
                  <a:pt x="270574" y="62396"/>
                </a:lnTo>
                <a:lnTo>
                  <a:pt x="291831" y="104231"/>
                </a:lnTo>
                <a:lnTo>
                  <a:pt x="299466" y="152400"/>
                </a:lnTo>
                <a:lnTo>
                  <a:pt x="291831" y="200568"/>
                </a:lnTo>
                <a:lnTo>
                  <a:pt x="270574" y="242403"/>
                </a:lnTo>
                <a:lnTo>
                  <a:pt x="238160" y="275394"/>
                </a:lnTo>
                <a:lnTo>
                  <a:pt x="197058" y="297030"/>
                </a:lnTo>
                <a:lnTo>
                  <a:pt x="149733" y="304800"/>
                </a:lnTo>
                <a:lnTo>
                  <a:pt x="102407" y="297030"/>
                </a:lnTo>
                <a:lnTo>
                  <a:pt x="61305" y="275394"/>
                </a:lnTo>
                <a:lnTo>
                  <a:pt x="28891" y="242403"/>
                </a:lnTo>
                <a:lnTo>
                  <a:pt x="7634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4658963" y="2405114"/>
            <a:ext cx="161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320915" y="1359027"/>
            <a:ext cx="299720" cy="304800"/>
          </a:xfrm>
          <a:custGeom>
            <a:avLst/>
            <a:gdLst/>
            <a:ahLst/>
            <a:cxnLst/>
            <a:rect l="l" t="t" r="r" b="b"/>
            <a:pathLst>
              <a:path w="299720" h="304800">
                <a:moveTo>
                  <a:pt x="0" y="152400"/>
                </a:moveTo>
                <a:lnTo>
                  <a:pt x="7634" y="104231"/>
                </a:lnTo>
                <a:lnTo>
                  <a:pt x="28891" y="62396"/>
                </a:lnTo>
                <a:lnTo>
                  <a:pt x="61305" y="29405"/>
                </a:lnTo>
                <a:lnTo>
                  <a:pt x="102407" y="7769"/>
                </a:lnTo>
                <a:lnTo>
                  <a:pt x="149733" y="0"/>
                </a:lnTo>
                <a:lnTo>
                  <a:pt x="197058" y="7769"/>
                </a:lnTo>
                <a:lnTo>
                  <a:pt x="238160" y="29405"/>
                </a:lnTo>
                <a:lnTo>
                  <a:pt x="270574" y="62396"/>
                </a:lnTo>
                <a:lnTo>
                  <a:pt x="291831" y="104231"/>
                </a:lnTo>
                <a:lnTo>
                  <a:pt x="299466" y="152400"/>
                </a:lnTo>
                <a:lnTo>
                  <a:pt x="291831" y="200568"/>
                </a:lnTo>
                <a:lnTo>
                  <a:pt x="270574" y="242403"/>
                </a:lnTo>
                <a:lnTo>
                  <a:pt x="238160" y="275394"/>
                </a:lnTo>
                <a:lnTo>
                  <a:pt x="197058" y="297030"/>
                </a:lnTo>
                <a:lnTo>
                  <a:pt x="149733" y="304800"/>
                </a:lnTo>
                <a:lnTo>
                  <a:pt x="102407" y="297030"/>
                </a:lnTo>
                <a:lnTo>
                  <a:pt x="61305" y="275394"/>
                </a:lnTo>
                <a:lnTo>
                  <a:pt x="28891" y="242403"/>
                </a:lnTo>
                <a:lnTo>
                  <a:pt x="7634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7369236" y="1355258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460110" y="2120264"/>
            <a:ext cx="300355" cy="304165"/>
          </a:xfrm>
          <a:custGeom>
            <a:avLst/>
            <a:gdLst/>
            <a:ahLst/>
            <a:cxnLst/>
            <a:rect l="l" t="t" r="r" b="b"/>
            <a:pathLst>
              <a:path w="300354" h="304164">
                <a:moveTo>
                  <a:pt x="0" y="152019"/>
                </a:moveTo>
                <a:lnTo>
                  <a:pt x="7652" y="103968"/>
                </a:lnTo>
                <a:lnTo>
                  <a:pt x="28963" y="62237"/>
                </a:lnTo>
                <a:lnTo>
                  <a:pt x="61458" y="29330"/>
                </a:lnTo>
                <a:lnTo>
                  <a:pt x="102666" y="7749"/>
                </a:lnTo>
                <a:lnTo>
                  <a:pt x="150114" y="0"/>
                </a:lnTo>
                <a:lnTo>
                  <a:pt x="197561" y="7749"/>
                </a:lnTo>
                <a:lnTo>
                  <a:pt x="238769" y="29330"/>
                </a:lnTo>
                <a:lnTo>
                  <a:pt x="271264" y="62237"/>
                </a:lnTo>
                <a:lnTo>
                  <a:pt x="292575" y="103968"/>
                </a:lnTo>
                <a:lnTo>
                  <a:pt x="300228" y="152019"/>
                </a:lnTo>
                <a:lnTo>
                  <a:pt x="292575" y="200069"/>
                </a:lnTo>
                <a:lnTo>
                  <a:pt x="271264" y="241800"/>
                </a:lnTo>
                <a:lnTo>
                  <a:pt x="238769" y="274707"/>
                </a:lnTo>
                <a:lnTo>
                  <a:pt x="197561" y="296288"/>
                </a:lnTo>
                <a:lnTo>
                  <a:pt x="150114" y="304038"/>
                </a:lnTo>
                <a:lnTo>
                  <a:pt x="102666" y="296288"/>
                </a:lnTo>
                <a:lnTo>
                  <a:pt x="61458" y="274707"/>
                </a:lnTo>
                <a:lnTo>
                  <a:pt x="28963" y="241800"/>
                </a:lnTo>
                <a:lnTo>
                  <a:pt x="7652" y="200069"/>
                </a:lnTo>
                <a:lnTo>
                  <a:pt x="0" y="152019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533945" y="21161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829936" y="1663826"/>
            <a:ext cx="299720" cy="304165"/>
          </a:xfrm>
          <a:custGeom>
            <a:avLst/>
            <a:gdLst/>
            <a:ahLst/>
            <a:cxnLst/>
            <a:rect l="l" t="t" r="r" b="b"/>
            <a:pathLst>
              <a:path w="299720" h="304164">
                <a:moveTo>
                  <a:pt x="0" y="152019"/>
                </a:moveTo>
                <a:lnTo>
                  <a:pt x="7634" y="103968"/>
                </a:lnTo>
                <a:lnTo>
                  <a:pt x="28891" y="62237"/>
                </a:lnTo>
                <a:lnTo>
                  <a:pt x="61305" y="29330"/>
                </a:lnTo>
                <a:lnTo>
                  <a:pt x="102407" y="7749"/>
                </a:lnTo>
                <a:lnTo>
                  <a:pt x="149733" y="0"/>
                </a:lnTo>
                <a:lnTo>
                  <a:pt x="197058" y="7749"/>
                </a:lnTo>
                <a:lnTo>
                  <a:pt x="238160" y="29330"/>
                </a:lnTo>
                <a:lnTo>
                  <a:pt x="270574" y="62237"/>
                </a:lnTo>
                <a:lnTo>
                  <a:pt x="291831" y="103968"/>
                </a:lnTo>
                <a:lnTo>
                  <a:pt x="299466" y="152019"/>
                </a:lnTo>
                <a:lnTo>
                  <a:pt x="291831" y="200069"/>
                </a:lnTo>
                <a:lnTo>
                  <a:pt x="270574" y="241800"/>
                </a:lnTo>
                <a:lnTo>
                  <a:pt x="238160" y="274707"/>
                </a:lnTo>
                <a:lnTo>
                  <a:pt x="197058" y="296288"/>
                </a:lnTo>
                <a:lnTo>
                  <a:pt x="149733" y="304038"/>
                </a:lnTo>
                <a:lnTo>
                  <a:pt x="102407" y="296288"/>
                </a:lnTo>
                <a:lnTo>
                  <a:pt x="61305" y="274707"/>
                </a:lnTo>
                <a:lnTo>
                  <a:pt x="28891" y="241800"/>
                </a:lnTo>
                <a:lnTo>
                  <a:pt x="7634" y="200069"/>
                </a:lnTo>
                <a:lnTo>
                  <a:pt x="0" y="152019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4903623" y="165953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129403" y="2729102"/>
            <a:ext cx="300990" cy="304165"/>
          </a:xfrm>
          <a:custGeom>
            <a:avLst/>
            <a:gdLst/>
            <a:ahLst/>
            <a:cxnLst/>
            <a:rect l="l" t="t" r="r" b="b"/>
            <a:pathLst>
              <a:path w="300989" h="304164">
                <a:moveTo>
                  <a:pt x="0" y="152019"/>
                </a:moveTo>
                <a:lnTo>
                  <a:pt x="7671" y="103968"/>
                </a:lnTo>
                <a:lnTo>
                  <a:pt x="29035" y="62237"/>
                </a:lnTo>
                <a:lnTo>
                  <a:pt x="61612" y="29330"/>
                </a:lnTo>
                <a:lnTo>
                  <a:pt x="102924" y="7749"/>
                </a:lnTo>
                <a:lnTo>
                  <a:pt x="150495" y="0"/>
                </a:lnTo>
                <a:lnTo>
                  <a:pt x="198065" y="7749"/>
                </a:lnTo>
                <a:lnTo>
                  <a:pt x="239377" y="29330"/>
                </a:lnTo>
                <a:lnTo>
                  <a:pt x="271954" y="62237"/>
                </a:lnTo>
                <a:lnTo>
                  <a:pt x="293318" y="103968"/>
                </a:lnTo>
                <a:lnTo>
                  <a:pt x="300990" y="152019"/>
                </a:lnTo>
                <a:lnTo>
                  <a:pt x="293318" y="200069"/>
                </a:lnTo>
                <a:lnTo>
                  <a:pt x="271954" y="241800"/>
                </a:lnTo>
                <a:lnTo>
                  <a:pt x="239377" y="274707"/>
                </a:lnTo>
                <a:lnTo>
                  <a:pt x="198065" y="296288"/>
                </a:lnTo>
                <a:lnTo>
                  <a:pt x="150495" y="304038"/>
                </a:lnTo>
                <a:lnTo>
                  <a:pt x="102924" y="296288"/>
                </a:lnTo>
                <a:lnTo>
                  <a:pt x="61612" y="274707"/>
                </a:lnTo>
                <a:lnTo>
                  <a:pt x="29035" y="241800"/>
                </a:lnTo>
                <a:lnTo>
                  <a:pt x="7671" y="200069"/>
                </a:lnTo>
                <a:lnTo>
                  <a:pt x="0" y="152019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203694" y="272468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49492" y="2819780"/>
            <a:ext cx="300990" cy="304800"/>
          </a:xfrm>
          <a:custGeom>
            <a:avLst/>
            <a:gdLst/>
            <a:ahLst/>
            <a:cxnLst/>
            <a:rect l="l" t="t" r="r" b="b"/>
            <a:pathLst>
              <a:path w="300989" h="304800">
                <a:moveTo>
                  <a:pt x="0" y="152400"/>
                </a:moveTo>
                <a:lnTo>
                  <a:pt x="7671" y="104231"/>
                </a:lnTo>
                <a:lnTo>
                  <a:pt x="29035" y="62396"/>
                </a:lnTo>
                <a:lnTo>
                  <a:pt x="61612" y="29405"/>
                </a:lnTo>
                <a:lnTo>
                  <a:pt x="102924" y="7769"/>
                </a:lnTo>
                <a:lnTo>
                  <a:pt x="150495" y="0"/>
                </a:lnTo>
                <a:lnTo>
                  <a:pt x="198065" y="7769"/>
                </a:lnTo>
                <a:lnTo>
                  <a:pt x="239377" y="29405"/>
                </a:lnTo>
                <a:lnTo>
                  <a:pt x="271954" y="62396"/>
                </a:lnTo>
                <a:lnTo>
                  <a:pt x="293318" y="104231"/>
                </a:lnTo>
                <a:lnTo>
                  <a:pt x="300990" y="152400"/>
                </a:lnTo>
                <a:lnTo>
                  <a:pt x="293318" y="200568"/>
                </a:lnTo>
                <a:lnTo>
                  <a:pt x="271954" y="242403"/>
                </a:lnTo>
                <a:lnTo>
                  <a:pt x="239377" y="275394"/>
                </a:lnTo>
                <a:lnTo>
                  <a:pt x="198065" y="297030"/>
                </a:lnTo>
                <a:lnTo>
                  <a:pt x="150495" y="304800"/>
                </a:lnTo>
                <a:lnTo>
                  <a:pt x="102924" y="297030"/>
                </a:lnTo>
                <a:lnTo>
                  <a:pt x="61612" y="275394"/>
                </a:lnTo>
                <a:lnTo>
                  <a:pt x="29035" y="242403"/>
                </a:lnTo>
                <a:lnTo>
                  <a:pt x="7671" y="200568"/>
                </a:lnTo>
                <a:lnTo>
                  <a:pt x="0" y="152400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923862" y="281593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180201" y="1633347"/>
            <a:ext cx="300355" cy="304165"/>
          </a:xfrm>
          <a:custGeom>
            <a:avLst/>
            <a:gdLst/>
            <a:ahLst/>
            <a:cxnLst/>
            <a:rect l="l" t="t" r="r" b="b"/>
            <a:pathLst>
              <a:path w="300354" h="304164">
                <a:moveTo>
                  <a:pt x="0" y="152019"/>
                </a:moveTo>
                <a:lnTo>
                  <a:pt x="7652" y="103968"/>
                </a:lnTo>
                <a:lnTo>
                  <a:pt x="28963" y="62237"/>
                </a:lnTo>
                <a:lnTo>
                  <a:pt x="61458" y="29330"/>
                </a:lnTo>
                <a:lnTo>
                  <a:pt x="102666" y="7749"/>
                </a:lnTo>
                <a:lnTo>
                  <a:pt x="150114" y="0"/>
                </a:lnTo>
                <a:lnTo>
                  <a:pt x="197561" y="7749"/>
                </a:lnTo>
                <a:lnTo>
                  <a:pt x="238769" y="29330"/>
                </a:lnTo>
                <a:lnTo>
                  <a:pt x="271264" y="62237"/>
                </a:lnTo>
                <a:lnTo>
                  <a:pt x="292575" y="103968"/>
                </a:lnTo>
                <a:lnTo>
                  <a:pt x="300228" y="152019"/>
                </a:lnTo>
                <a:lnTo>
                  <a:pt x="292575" y="200069"/>
                </a:lnTo>
                <a:lnTo>
                  <a:pt x="271264" y="241800"/>
                </a:lnTo>
                <a:lnTo>
                  <a:pt x="238769" y="274707"/>
                </a:lnTo>
                <a:lnTo>
                  <a:pt x="197561" y="296288"/>
                </a:lnTo>
                <a:lnTo>
                  <a:pt x="150114" y="304038"/>
                </a:lnTo>
                <a:lnTo>
                  <a:pt x="102666" y="296288"/>
                </a:lnTo>
                <a:lnTo>
                  <a:pt x="61458" y="274707"/>
                </a:lnTo>
                <a:lnTo>
                  <a:pt x="28963" y="241800"/>
                </a:lnTo>
                <a:lnTo>
                  <a:pt x="7652" y="200069"/>
                </a:lnTo>
                <a:lnTo>
                  <a:pt x="0" y="152019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260209" y="1629004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600825" y="1998345"/>
            <a:ext cx="299720" cy="304800"/>
          </a:xfrm>
          <a:custGeom>
            <a:avLst/>
            <a:gdLst/>
            <a:ahLst/>
            <a:cxnLst/>
            <a:rect l="l" t="t" r="r" b="b"/>
            <a:pathLst>
              <a:path w="299720" h="304800">
                <a:moveTo>
                  <a:pt x="0" y="152400"/>
                </a:moveTo>
                <a:lnTo>
                  <a:pt x="7634" y="104231"/>
                </a:lnTo>
                <a:lnTo>
                  <a:pt x="28891" y="62396"/>
                </a:lnTo>
                <a:lnTo>
                  <a:pt x="61305" y="29405"/>
                </a:lnTo>
                <a:lnTo>
                  <a:pt x="102407" y="7769"/>
                </a:lnTo>
                <a:lnTo>
                  <a:pt x="149733" y="0"/>
                </a:lnTo>
                <a:lnTo>
                  <a:pt x="197058" y="7769"/>
                </a:lnTo>
                <a:lnTo>
                  <a:pt x="238160" y="29405"/>
                </a:lnTo>
                <a:lnTo>
                  <a:pt x="270574" y="62396"/>
                </a:lnTo>
                <a:lnTo>
                  <a:pt x="291831" y="104231"/>
                </a:lnTo>
                <a:lnTo>
                  <a:pt x="299466" y="152400"/>
                </a:lnTo>
                <a:lnTo>
                  <a:pt x="291831" y="200568"/>
                </a:lnTo>
                <a:lnTo>
                  <a:pt x="270574" y="242403"/>
                </a:lnTo>
                <a:lnTo>
                  <a:pt x="238160" y="275394"/>
                </a:lnTo>
                <a:lnTo>
                  <a:pt x="197058" y="297030"/>
                </a:lnTo>
                <a:lnTo>
                  <a:pt x="149733" y="304800"/>
                </a:lnTo>
                <a:lnTo>
                  <a:pt x="102407" y="297030"/>
                </a:lnTo>
                <a:lnTo>
                  <a:pt x="61305" y="275394"/>
                </a:lnTo>
                <a:lnTo>
                  <a:pt x="28891" y="242403"/>
                </a:lnTo>
                <a:lnTo>
                  <a:pt x="7634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6674213" y="199434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360795" y="2424302"/>
            <a:ext cx="299720" cy="304800"/>
          </a:xfrm>
          <a:custGeom>
            <a:avLst/>
            <a:gdLst/>
            <a:ahLst/>
            <a:cxnLst/>
            <a:rect l="l" t="t" r="r" b="b"/>
            <a:pathLst>
              <a:path w="299720" h="304800">
                <a:moveTo>
                  <a:pt x="0" y="152400"/>
                </a:moveTo>
                <a:lnTo>
                  <a:pt x="7634" y="104231"/>
                </a:lnTo>
                <a:lnTo>
                  <a:pt x="28891" y="62396"/>
                </a:lnTo>
                <a:lnTo>
                  <a:pt x="61305" y="29405"/>
                </a:lnTo>
                <a:lnTo>
                  <a:pt x="102407" y="7769"/>
                </a:lnTo>
                <a:lnTo>
                  <a:pt x="149733" y="0"/>
                </a:lnTo>
                <a:lnTo>
                  <a:pt x="197058" y="7769"/>
                </a:lnTo>
                <a:lnTo>
                  <a:pt x="238160" y="29405"/>
                </a:lnTo>
                <a:lnTo>
                  <a:pt x="270574" y="62396"/>
                </a:lnTo>
                <a:lnTo>
                  <a:pt x="291831" y="104231"/>
                </a:lnTo>
                <a:lnTo>
                  <a:pt x="299466" y="152400"/>
                </a:lnTo>
                <a:lnTo>
                  <a:pt x="291831" y="200568"/>
                </a:lnTo>
                <a:lnTo>
                  <a:pt x="270574" y="242403"/>
                </a:lnTo>
                <a:lnTo>
                  <a:pt x="238160" y="275394"/>
                </a:lnTo>
                <a:lnTo>
                  <a:pt x="197058" y="297030"/>
                </a:lnTo>
                <a:lnTo>
                  <a:pt x="149733" y="304800"/>
                </a:lnTo>
                <a:lnTo>
                  <a:pt x="102407" y="297030"/>
                </a:lnTo>
                <a:lnTo>
                  <a:pt x="61305" y="275394"/>
                </a:lnTo>
                <a:lnTo>
                  <a:pt x="28891" y="242403"/>
                </a:lnTo>
                <a:lnTo>
                  <a:pt x="7634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6434157" y="242040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369433" y="1389507"/>
            <a:ext cx="300990" cy="304165"/>
          </a:xfrm>
          <a:custGeom>
            <a:avLst/>
            <a:gdLst/>
            <a:ahLst/>
            <a:cxnLst/>
            <a:rect l="l" t="t" r="r" b="b"/>
            <a:pathLst>
              <a:path w="300989" h="304164">
                <a:moveTo>
                  <a:pt x="0" y="152019"/>
                </a:moveTo>
                <a:lnTo>
                  <a:pt x="7671" y="103968"/>
                </a:lnTo>
                <a:lnTo>
                  <a:pt x="29035" y="62237"/>
                </a:lnTo>
                <a:lnTo>
                  <a:pt x="61612" y="29330"/>
                </a:lnTo>
                <a:lnTo>
                  <a:pt x="102924" y="7749"/>
                </a:lnTo>
                <a:lnTo>
                  <a:pt x="150495" y="0"/>
                </a:lnTo>
                <a:lnTo>
                  <a:pt x="198065" y="7749"/>
                </a:lnTo>
                <a:lnTo>
                  <a:pt x="239377" y="29330"/>
                </a:lnTo>
                <a:lnTo>
                  <a:pt x="271954" y="62237"/>
                </a:lnTo>
                <a:lnTo>
                  <a:pt x="293318" y="103968"/>
                </a:lnTo>
                <a:lnTo>
                  <a:pt x="300990" y="152019"/>
                </a:lnTo>
                <a:lnTo>
                  <a:pt x="293318" y="200069"/>
                </a:lnTo>
                <a:lnTo>
                  <a:pt x="271954" y="241800"/>
                </a:lnTo>
                <a:lnTo>
                  <a:pt x="239377" y="274707"/>
                </a:lnTo>
                <a:lnTo>
                  <a:pt x="198065" y="296288"/>
                </a:lnTo>
                <a:lnTo>
                  <a:pt x="150495" y="304038"/>
                </a:lnTo>
                <a:lnTo>
                  <a:pt x="102924" y="296288"/>
                </a:lnTo>
                <a:lnTo>
                  <a:pt x="61612" y="274707"/>
                </a:lnTo>
                <a:lnTo>
                  <a:pt x="29035" y="241800"/>
                </a:lnTo>
                <a:lnTo>
                  <a:pt x="7671" y="200069"/>
                </a:lnTo>
                <a:lnTo>
                  <a:pt x="0" y="152019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5443751" y="138544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30236" y="2181225"/>
            <a:ext cx="300355" cy="304165"/>
          </a:xfrm>
          <a:custGeom>
            <a:avLst/>
            <a:gdLst/>
            <a:ahLst/>
            <a:cxnLst/>
            <a:rect l="l" t="t" r="r" b="b"/>
            <a:pathLst>
              <a:path w="300354" h="304164">
                <a:moveTo>
                  <a:pt x="0" y="152019"/>
                </a:moveTo>
                <a:lnTo>
                  <a:pt x="7652" y="103968"/>
                </a:lnTo>
                <a:lnTo>
                  <a:pt x="28963" y="62237"/>
                </a:lnTo>
                <a:lnTo>
                  <a:pt x="61458" y="29330"/>
                </a:lnTo>
                <a:lnTo>
                  <a:pt x="102666" y="7749"/>
                </a:lnTo>
                <a:lnTo>
                  <a:pt x="150114" y="0"/>
                </a:lnTo>
                <a:lnTo>
                  <a:pt x="197561" y="7749"/>
                </a:lnTo>
                <a:lnTo>
                  <a:pt x="238769" y="29330"/>
                </a:lnTo>
                <a:lnTo>
                  <a:pt x="271264" y="62237"/>
                </a:lnTo>
                <a:lnTo>
                  <a:pt x="292575" y="103968"/>
                </a:lnTo>
                <a:lnTo>
                  <a:pt x="300228" y="152019"/>
                </a:lnTo>
                <a:lnTo>
                  <a:pt x="292575" y="200069"/>
                </a:lnTo>
                <a:lnTo>
                  <a:pt x="271264" y="241800"/>
                </a:lnTo>
                <a:lnTo>
                  <a:pt x="238769" y="274707"/>
                </a:lnTo>
                <a:lnTo>
                  <a:pt x="197561" y="296288"/>
                </a:lnTo>
                <a:lnTo>
                  <a:pt x="150114" y="304038"/>
                </a:lnTo>
                <a:lnTo>
                  <a:pt x="102666" y="296288"/>
                </a:lnTo>
                <a:lnTo>
                  <a:pt x="61458" y="274707"/>
                </a:lnTo>
                <a:lnTo>
                  <a:pt x="28963" y="241800"/>
                </a:lnTo>
                <a:lnTo>
                  <a:pt x="7652" y="200069"/>
                </a:lnTo>
                <a:lnTo>
                  <a:pt x="0" y="152019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7336193" y="2176844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10603" y="2729102"/>
            <a:ext cx="299720" cy="304165"/>
          </a:xfrm>
          <a:custGeom>
            <a:avLst/>
            <a:gdLst/>
            <a:ahLst/>
            <a:cxnLst/>
            <a:rect l="l" t="t" r="r" b="b"/>
            <a:pathLst>
              <a:path w="299720" h="304164">
                <a:moveTo>
                  <a:pt x="0" y="152019"/>
                </a:moveTo>
                <a:lnTo>
                  <a:pt x="7634" y="103968"/>
                </a:lnTo>
                <a:lnTo>
                  <a:pt x="28891" y="62237"/>
                </a:lnTo>
                <a:lnTo>
                  <a:pt x="61305" y="29330"/>
                </a:lnTo>
                <a:lnTo>
                  <a:pt x="102407" y="7749"/>
                </a:lnTo>
                <a:lnTo>
                  <a:pt x="149733" y="0"/>
                </a:lnTo>
                <a:lnTo>
                  <a:pt x="197058" y="7749"/>
                </a:lnTo>
                <a:lnTo>
                  <a:pt x="238160" y="29330"/>
                </a:lnTo>
                <a:lnTo>
                  <a:pt x="270574" y="62237"/>
                </a:lnTo>
                <a:lnTo>
                  <a:pt x="291831" y="103968"/>
                </a:lnTo>
                <a:lnTo>
                  <a:pt x="299466" y="152019"/>
                </a:lnTo>
                <a:lnTo>
                  <a:pt x="291831" y="200069"/>
                </a:lnTo>
                <a:lnTo>
                  <a:pt x="270574" y="241800"/>
                </a:lnTo>
                <a:lnTo>
                  <a:pt x="238160" y="274707"/>
                </a:lnTo>
                <a:lnTo>
                  <a:pt x="197058" y="296288"/>
                </a:lnTo>
                <a:lnTo>
                  <a:pt x="149733" y="304038"/>
                </a:lnTo>
                <a:lnTo>
                  <a:pt x="102407" y="296288"/>
                </a:lnTo>
                <a:lnTo>
                  <a:pt x="61305" y="274707"/>
                </a:lnTo>
                <a:lnTo>
                  <a:pt x="28891" y="241800"/>
                </a:lnTo>
                <a:lnTo>
                  <a:pt x="7634" y="200069"/>
                </a:lnTo>
                <a:lnTo>
                  <a:pt x="0" y="152019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209306" y="2724684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4839589" y="1541481"/>
            <a:ext cx="2654935" cy="1473835"/>
            <a:chOff x="4839589" y="1541481"/>
            <a:chExt cx="2654935" cy="1473835"/>
          </a:xfrm>
        </p:grpSpPr>
        <p:sp>
          <p:nvSpPr>
            <p:cNvPr id="85" name="object 85"/>
            <p:cNvSpPr/>
            <p:nvPr/>
          </p:nvSpPr>
          <p:spPr>
            <a:xfrm>
              <a:off x="4845939" y="2662809"/>
              <a:ext cx="226060" cy="179705"/>
            </a:xfrm>
            <a:custGeom>
              <a:avLst/>
              <a:gdLst/>
              <a:ahLst/>
              <a:cxnLst/>
              <a:rect l="l" t="t" r="r" b="b"/>
              <a:pathLst>
                <a:path w="226060" h="179705">
                  <a:moveTo>
                    <a:pt x="0" y="0"/>
                  </a:moveTo>
                  <a:lnTo>
                    <a:pt x="225704" y="17910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038006" y="2804176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69">
                  <a:moveTo>
                    <a:pt x="47371" y="0"/>
                  </a:moveTo>
                  <a:lnTo>
                    <a:pt x="0" y="59690"/>
                  </a:lnTo>
                  <a:lnTo>
                    <a:pt x="83375" y="77216"/>
                  </a:lnTo>
                  <a:lnTo>
                    <a:pt x="4737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386197" y="2976326"/>
              <a:ext cx="391795" cy="20955"/>
            </a:xfrm>
            <a:custGeom>
              <a:avLst/>
              <a:gdLst/>
              <a:ahLst/>
              <a:cxnLst/>
              <a:rect l="l" t="t" r="r" b="b"/>
              <a:pathLst>
                <a:path w="391795" h="20955">
                  <a:moveTo>
                    <a:pt x="0" y="20904"/>
                  </a:moveTo>
                  <a:lnTo>
                    <a:pt x="39173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763209" y="2938966"/>
              <a:ext cx="78740" cy="76200"/>
            </a:xfrm>
            <a:custGeom>
              <a:avLst/>
              <a:gdLst/>
              <a:ahLst/>
              <a:cxnLst/>
              <a:rect l="l" t="t" r="r" b="b"/>
              <a:pathLst>
                <a:path w="78739" h="76200">
                  <a:moveTo>
                    <a:pt x="0" y="0"/>
                  </a:moveTo>
                  <a:lnTo>
                    <a:pt x="4063" y="76085"/>
                  </a:lnTo>
                  <a:lnTo>
                    <a:pt x="78117" y="339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161981" y="2693288"/>
              <a:ext cx="242570" cy="132715"/>
            </a:xfrm>
            <a:custGeom>
              <a:avLst/>
              <a:gdLst/>
              <a:ahLst/>
              <a:cxnLst/>
              <a:rect l="l" t="t" r="r" b="b"/>
              <a:pathLst>
                <a:path w="242570" h="132714">
                  <a:moveTo>
                    <a:pt x="241947" y="0"/>
                  </a:moveTo>
                  <a:lnTo>
                    <a:pt x="0" y="13256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106290" y="2786327"/>
              <a:ext cx="85725" cy="70485"/>
            </a:xfrm>
            <a:custGeom>
              <a:avLst/>
              <a:gdLst/>
              <a:ahLst/>
              <a:cxnLst/>
              <a:rect l="l" t="t" r="r" b="b"/>
              <a:pathLst>
                <a:path w="85725" h="70485">
                  <a:moveTo>
                    <a:pt x="48513" y="0"/>
                  </a:moveTo>
                  <a:lnTo>
                    <a:pt x="0" y="70027"/>
                  </a:lnTo>
                  <a:lnTo>
                    <a:pt x="85128" y="66827"/>
                  </a:lnTo>
                  <a:lnTo>
                    <a:pt x="485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98263" y="2577465"/>
              <a:ext cx="854075" cy="284480"/>
            </a:xfrm>
            <a:custGeom>
              <a:avLst/>
              <a:gdLst/>
              <a:ahLst/>
              <a:cxnLst/>
              <a:rect l="l" t="t" r="r" b="b"/>
              <a:pathLst>
                <a:path w="854075" h="284480">
                  <a:moveTo>
                    <a:pt x="853490" y="0"/>
                  </a:moveTo>
                  <a:lnTo>
                    <a:pt x="0" y="28388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438015" y="2821190"/>
              <a:ext cx="84455" cy="72390"/>
            </a:xfrm>
            <a:custGeom>
              <a:avLst/>
              <a:gdLst/>
              <a:ahLst/>
              <a:cxnLst/>
              <a:rect l="l" t="t" r="r" b="b"/>
              <a:pathLst>
                <a:path w="84454" h="72389">
                  <a:moveTo>
                    <a:pt x="60274" y="0"/>
                  </a:moveTo>
                  <a:lnTo>
                    <a:pt x="0" y="60210"/>
                  </a:lnTo>
                  <a:lnTo>
                    <a:pt x="84327" y="72301"/>
                  </a:lnTo>
                  <a:lnTo>
                    <a:pt x="602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659240" y="2311527"/>
              <a:ext cx="92075" cy="102235"/>
            </a:xfrm>
            <a:custGeom>
              <a:avLst/>
              <a:gdLst/>
              <a:ahLst/>
              <a:cxnLst/>
              <a:rect l="l" t="t" r="r" b="b"/>
              <a:pathLst>
                <a:path w="92075" h="102235">
                  <a:moveTo>
                    <a:pt x="91490" y="0"/>
                  </a:moveTo>
                  <a:lnTo>
                    <a:pt x="0" y="10193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616824" y="2378558"/>
              <a:ext cx="79375" cy="82550"/>
            </a:xfrm>
            <a:custGeom>
              <a:avLst/>
              <a:gdLst/>
              <a:ahLst/>
              <a:cxnLst/>
              <a:rect l="l" t="t" r="r" b="b"/>
              <a:pathLst>
                <a:path w="79375" h="82550">
                  <a:moveTo>
                    <a:pt x="22542" y="0"/>
                  </a:moveTo>
                  <a:lnTo>
                    <a:pt x="0" y="82156"/>
                  </a:lnTo>
                  <a:lnTo>
                    <a:pt x="79247" y="50901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856857" y="2266569"/>
              <a:ext cx="265430" cy="443865"/>
            </a:xfrm>
            <a:custGeom>
              <a:avLst/>
              <a:gdLst/>
              <a:ahLst/>
              <a:cxnLst/>
              <a:rect l="l" t="t" r="r" b="b"/>
              <a:pathLst>
                <a:path w="265429" h="443864">
                  <a:moveTo>
                    <a:pt x="0" y="0"/>
                  </a:moveTo>
                  <a:lnTo>
                    <a:pt x="265074" y="44371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082713" y="2679838"/>
              <a:ext cx="72390" cy="85090"/>
            </a:xfrm>
            <a:custGeom>
              <a:avLst/>
              <a:gdLst/>
              <a:ahLst/>
              <a:cxnLst/>
              <a:rect l="l" t="t" r="r" b="b"/>
              <a:pathLst>
                <a:path w="72390" h="85089">
                  <a:moveTo>
                    <a:pt x="65417" y="0"/>
                  </a:moveTo>
                  <a:lnTo>
                    <a:pt x="0" y="39077"/>
                  </a:lnTo>
                  <a:lnTo>
                    <a:pt x="71780" y="84950"/>
                  </a:lnTo>
                  <a:lnTo>
                    <a:pt x="6541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259955" y="2549776"/>
              <a:ext cx="90805" cy="170815"/>
            </a:xfrm>
            <a:custGeom>
              <a:avLst/>
              <a:gdLst/>
              <a:ahLst/>
              <a:cxnLst/>
              <a:rect l="l" t="t" r="r" b="b"/>
              <a:pathLst>
                <a:path w="90804" h="170814">
                  <a:moveTo>
                    <a:pt x="0" y="170776"/>
                  </a:moveTo>
                  <a:lnTo>
                    <a:pt x="90335" y="0"/>
                  </a:lnTo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310673" y="2493651"/>
              <a:ext cx="69850" cy="85725"/>
            </a:xfrm>
            <a:custGeom>
              <a:avLst/>
              <a:gdLst/>
              <a:ahLst/>
              <a:cxnLst/>
              <a:rect l="l" t="t" r="r" b="b"/>
              <a:pathLst>
                <a:path w="69850" h="85725">
                  <a:moveTo>
                    <a:pt x="69303" y="0"/>
                  </a:moveTo>
                  <a:lnTo>
                    <a:pt x="0" y="49542"/>
                  </a:lnTo>
                  <a:lnTo>
                    <a:pt x="67360" y="85166"/>
                  </a:lnTo>
                  <a:lnTo>
                    <a:pt x="6930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380351" y="1734695"/>
              <a:ext cx="79375" cy="438150"/>
            </a:xfrm>
            <a:custGeom>
              <a:avLst/>
              <a:gdLst/>
              <a:ahLst/>
              <a:cxnLst/>
              <a:rect l="l" t="t" r="r" b="b"/>
              <a:pathLst>
                <a:path w="79375" h="438150">
                  <a:moveTo>
                    <a:pt x="0" y="437819"/>
                  </a:moveTo>
                  <a:lnTo>
                    <a:pt x="7893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419533" y="1672209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5" h="81914">
                  <a:moveTo>
                    <a:pt x="51015" y="0"/>
                  </a:moveTo>
                  <a:lnTo>
                    <a:pt x="0" y="68237"/>
                  </a:lnTo>
                  <a:lnTo>
                    <a:pt x="74993" y="81749"/>
                  </a:lnTo>
                  <a:lnTo>
                    <a:pt x="510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845939" y="2280838"/>
              <a:ext cx="553085" cy="149860"/>
            </a:xfrm>
            <a:custGeom>
              <a:avLst/>
              <a:gdLst/>
              <a:ahLst/>
              <a:cxnLst/>
              <a:rect l="l" t="t" r="r" b="b"/>
              <a:pathLst>
                <a:path w="553085" h="149860">
                  <a:moveTo>
                    <a:pt x="0" y="149288"/>
                  </a:moveTo>
                  <a:lnTo>
                    <a:pt x="552716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376453" y="2247378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0" y="0"/>
                  </a:moveTo>
                  <a:lnTo>
                    <a:pt x="19875" y="73558"/>
                  </a:lnTo>
                  <a:lnTo>
                    <a:pt x="83502" y="169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141879" y="1962147"/>
              <a:ext cx="361950" cy="194945"/>
            </a:xfrm>
            <a:custGeom>
              <a:avLst/>
              <a:gdLst/>
              <a:ahLst/>
              <a:cxnLst/>
              <a:rect l="l" t="t" r="r" b="b"/>
              <a:pathLst>
                <a:path w="361950" h="194944">
                  <a:moveTo>
                    <a:pt x="361759" y="194729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085969" y="1932047"/>
              <a:ext cx="85725" cy="69850"/>
            </a:xfrm>
            <a:custGeom>
              <a:avLst/>
              <a:gdLst/>
              <a:ahLst/>
              <a:cxnLst/>
              <a:rect l="l" t="t" r="r" b="b"/>
              <a:pathLst>
                <a:path w="85725" h="69850">
                  <a:moveTo>
                    <a:pt x="0" y="0"/>
                  </a:moveTo>
                  <a:lnTo>
                    <a:pt x="49034" y="69672"/>
                  </a:lnTo>
                  <a:lnTo>
                    <a:pt x="85153" y="25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091303" y="1575247"/>
              <a:ext cx="215900" cy="133350"/>
            </a:xfrm>
            <a:custGeom>
              <a:avLst/>
              <a:gdLst/>
              <a:ahLst/>
              <a:cxnLst/>
              <a:rect l="l" t="t" r="r" b="b"/>
              <a:pathLst>
                <a:path w="215900" h="133350">
                  <a:moveTo>
                    <a:pt x="0" y="133197"/>
                  </a:moveTo>
                  <a:lnTo>
                    <a:pt x="21584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276338" y="1541907"/>
              <a:ext cx="85090" cy="73025"/>
            </a:xfrm>
            <a:custGeom>
              <a:avLst/>
              <a:gdLst/>
              <a:ahLst/>
              <a:cxnLst/>
              <a:rect l="l" t="t" r="r" b="b"/>
              <a:pathLst>
                <a:path w="85089" h="73025">
                  <a:moveTo>
                    <a:pt x="84848" y="0"/>
                  </a:moveTo>
                  <a:lnTo>
                    <a:pt x="0" y="7594"/>
                  </a:lnTo>
                  <a:lnTo>
                    <a:pt x="40017" y="72440"/>
                  </a:lnTo>
                  <a:lnTo>
                    <a:pt x="848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734978" y="1570024"/>
              <a:ext cx="436880" cy="215900"/>
            </a:xfrm>
            <a:custGeom>
              <a:avLst/>
              <a:gdLst/>
              <a:ahLst/>
              <a:cxnLst/>
              <a:rect l="l" t="t" r="r" b="b"/>
              <a:pathLst>
                <a:path w="436879" h="215900">
                  <a:moveTo>
                    <a:pt x="436359" y="21544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678036" y="1541481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80">
                  <a:moveTo>
                    <a:pt x="85204" y="0"/>
                  </a:moveTo>
                  <a:lnTo>
                    <a:pt x="0" y="431"/>
                  </a:lnTo>
                  <a:lnTo>
                    <a:pt x="51460" y="68325"/>
                  </a:lnTo>
                  <a:lnTo>
                    <a:pt x="852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716905" y="1930132"/>
              <a:ext cx="450850" cy="227329"/>
            </a:xfrm>
            <a:custGeom>
              <a:avLst/>
              <a:gdLst/>
              <a:ahLst/>
              <a:cxnLst/>
              <a:rect l="l" t="t" r="r" b="b"/>
              <a:pathLst>
                <a:path w="450850" h="227330">
                  <a:moveTo>
                    <a:pt x="0" y="226796"/>
                  </a:moveTo>
                  <a:lnTo>
                    <a:pt x="45045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138875" y="1901569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80">
                  <a:moveTo>
                    <a:pt x="85204" y="0"/>
                  </a:moveTo>
                  <a:lnTo>
                    <a:pt x="0" y="241"/>
                  </a:lnTo>
                  <a:lnTo>
                    <a:pt x="34277" y="68300"/>
                  </a:lnTo>
                  <a:lnTo>
                    <a:pt x="852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768721" y="2160012"/>
              <a:ext cx="760730" cy="112395"/>
            </a:xfrm>
            <a:custGeom>
              <a:avLst/>
              <a:gdLst/>
              <a:ahLst/>
              <a:cxnLst/>
              <a:rect l="l" t="t" r="r" b="b"/>
              <a:pathLst>
                <a:path w="760729" h="112394">
                  <a:moveTo>
                    <a:pt x="0" y="112166"/>
                  </a:moveTo>
                  <a:lnTo>
                    <a:pt x="76073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511316" y="2124170"/>
              <a:ext cx="81280" cy="75565"/>
            </a:xfrm>
            <a:custGeom>
              <a:avLst/>
              <a:gdLst/>
              <a:ahLst/>
              <a:cxnLst/>
              <a:rect l="l" t="t" r="r" b="b"/>
              <a:pathLst>
                <a:path w="81279" h="75564">
                  <a:moveTo>
                    <a:pt x="0" y="0"/>
                  </a:moveTo>
                  <a:lnTo>
                    <a:pt x="11125" y="75387"/>
                  </a:lnTo>
                  <a:lnTo>
                    <a:pt x="80949" y="265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552368" y="1786840"/>
              <a:ext cx="721995" cy="429895"/>
            </a:xfrm>
            <a:custGeom>
              <a:avLst/>
              <a:gdLst/>
              <a:ahLst/>
              <a:cxnLst/>
              <a:rect l="l" t="t" r="r" b="b"/>
              <a:pathLst>
                <a:path w="721995" h="429894">
                  <a:moveTo>
                    <a:pt x="721829" y="429755"/>
                  </a:moveTo>
                  <a:lnTo>
                    <a:pt x="710535" y="365499"/>
                  </a:lnTo>
                  <a:lnTo>
                    <a:pt x="678204" y="302521"/>
                  </a:lnTo>
                  <a:lnTo>
                    <a:pt x="654876" y="271911"/>
                  </a:lnTo>
                  <a:lnTo>
                    <a:pt x="627161" y="242101"/>
                  </a:lnTo>
                  <a:lnTo>
                    <a:pt x="595351" y="213249"/>
                  </a:lnTo>
                  <a:lnTo>
                    <a:pt x="559735" y="185516"/>
                  </a:lnTo>
                  <a:lnTo>
                    <a:pt x="520605" y="159062"/>
                  </a:lnTo>
                  <a:lnTo>
                    <a:pt x="478251" y="134046"/>
                  </a:lnTo>
                  <a:lnTo>
                    <a:pt x="432965" y="110628"/>
                  </a:lnTo>
                  <a:lnTo>
                    <a:pt x="385037" y="88968"/>
                  </a:lnTo>
                  <a:lnTo>
                    <a:pt x="334758" y="69226"/>
                  </a:lnTo>
                  <a:lnTo>
                    <a:pt x="282419" y="51562"/>
                  </a:lnTo>
                  <a:lnTo>
                    <a:pt x="228310" y="36135"/>
                  </a:lnTo>
                  <a:lnTo>
                    <a:pt x="172723" y="23106"/>
                  </a:lnTo>
                  <a:lnTo>
                    <a:pt x="115948" y="12633"/>
                  </a:lnTo>
                  <a:lnTo>
                    <a:pt x="58277" y="4878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6488808" y="1749120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77279" y="0"/>
                  </a:moveTo>
                  <a:lnTo>
                    <a:pt x="0" y="35864"/>
                  </a:lnTo>
                  <a:lnTo>
                    <a:pt x="75056" y="76161"/>
                  </a:lnTo>
                  <a:lnTo>
                    <a:pt x="772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897755" y="2317906"/>
              <a:ext cx="1708785" cy="228600"/>
            </a:xfrm>
            <a:custGeom>
              <a:avLst/>
              <a:gdLst/>
              <a:ahLst/>
              <a:cxnLst/>
              <a:rect l="l" t="t" r="r" b="b"/>
              <a:pathLst>
                <a:path w="1708784" h="228600">
                  <a:moveTo>
                    <a:pt x="0" y="228307"/>
                  </a:moveTo>
                  <a:lnTo>
                    <a:pt x="65622" y="228046"/>
                  </a:lnTo>
                  <a:lnTo>
                    <a:pt x="131163" y="227272"/>
                  </a:lnTo>
                  <a:lnTo>
                    <a:pt x="196538" y="225996"/>
                  </a:lnTo>
                  <a:lnTo>
                    <a:pt x="261666" y="224234"/>
                  </a:lnTo>
                  <a:lnTo>
                    <a:pt x="326465" y="221998"/>
                  </a:lnTo>
                  <a:lnTo>
                    <a:pt x="390851" y="219301"/>
                  </a:lnTo>
                  <a:lnTo>
                    <a:pt x="454743" y="216157"/>
                  </a:lnTo>
                  <a:lnTo>
                    <a:pt x="518058" y="212578"/>
                  </a:lnTo>
                  <a:lnTo>
                    <a:pt x="580714" y="208578"/>
                  </a:lnTo>
                  <a:lnTo>
                    <a:pt x="642627" y="204170"/>
                  </a:lnTo>
                  <a:lnTo>
                    <a:pt x="703717" y="199368"/>
                  </a:lnTo>
                  <a:lnTo>
                    <a:pt x="763900" y="194183"/>
                  </a:lnTo>
                  <a:lnTo>
                    <a:pt x="823094" y="188631"/>
                  </a:lnTo>
                  <a:lnTo>
                    <a:pt x="881216" y="182723"/>
                  </a:lnTo>
                  <a:lnTo>
                    <a:pt x="938185" y="176474"/>
                  </a:lnTo>
                  <a:lnTo>
                    <a:pt x="993917" y="169895"/>
                  </a:lnTo>
                  <a:lnTo>
                    <a:pt x="1048330" y="163001"/>
                  </a:lnTo>
                  <a:lnTo>
                    <a:pt x="1101342" y="155805"/>
                  </a:lnTo>
                  <a:lnTo>
                    <a:pt x="1152871" y="148320"/>
                  </a:lnTo>
                  <a:lnTo>
                    <a:pt x="1202833" y="140558"/>
                  </a:lnTo>
                  <a:lnTo>
                    <a:pt x="1251147" y="132534"/>
                  </a:lnTo>
                  <a:lnTo>
                    <a:pt x="1297731" y="124260"/>
                  </a:lnTo>
                  <a:lnTo>
                    <a:pt x="1342501" y="115750"/>
                  </a:lnTo>
                  <a:lnTo>
                    <a:pt x="1385375" y="107017"/>
                  </a:lnTo>
                  <a:lnTo>
                    <a:pt x="1426271" y="98074"/>
                  </a:lnTo>
                  <a:lnTo>
                    <a:pt x="1465107" y="88934"/>
                  </a:lnTo>
                  <a:lnTo>
                    <a:pt x="1536266" y="70117"/>
                  </a:lnTo>
                  <a:lnTo>
                    <a:pt x="1598195" y="50671"/>
                  </a:lnTo>
                  <a:lnTo>
                    <a:pt x="1650233" y="30702"/>
                  </a:lnTo>
                  <a:lnTo>
                    <a:pt x="1691720" y="10316"/>
                  </a:lnTo>
                  <a:lnTo>
                    <a:pt x="170830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568106" y="2266574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5">
                  <a:moveTo>
                    <a:pt x="75958" y="0"/>
                  </a:moveTo>
                  <a:lnTo>
                    <a:pt x="0" y="38569"/>
                  </a:lnTo>
                  <a:lnTo>
                    <a:pt x="61239" y="83908"/>
                  </a:lnTo>
                  <a:lnTo>
                    <a:pt x="759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7" name="object 117"/>
          <p:cNvSpPr/>
          <p:nvPr/>
        </p:nvSpPr>
        <p:spPr>
          <a:xfrm>
            <a:off x="2519552" y="3549777"/>
            <a:ext cx="283210" cy="2302510"/>
          </a:xfrm>
          <a:custGeom>
            <a:avLst/>
            <a:gdLst/>
            <a:ahLst/>
            <a:cxnLst/>
            <a:rect l="l" t="t" r="r" b="b"/>
            <a:pathLst>
              <a:path w="283210" h="2302510">
                <a:moveTo>
                  <a:pt x="282701" y="2302002"/>
                </a:moveTo>
                <a:lnTo>
                  <a:pt x="245124" y="2295147"/>
                </a:lnTo>
                <a:lnTo>
                  <a:pt x="211359" y="2275801"/>
                </a:lnTo>
                <a:lnTo>
                  <a:pt x="182751" y="2245794"/>
                </a:lnTo>
                <a:lnTo>
                  <a:pt x="160649" y="2206955"/>
                </a:lnTo>
                <a:lnTo>
                  <a:pt x="146400" y="2161111"/>
                </a:lnTo>
                <a:lnTo>
                  <a:pt x="141350" y="2110092"/>
                </a:lnTo>
                <a:lnTo>
                  <a:pt x="141350" y="1342910"/>
                </a:lnTo>
                <a:lnTo>
                  <a:pt x="136301" y="1291891"/>
                </a:lnTo>
                <a:lnTo>
                  <a:pt x="122052" y="1246047"/>
                </a:lnTo>
                <a:lnTo>
                  <a:pt x="99950" y="1207208"/>
                </a:lnTo>
                <a:lnTo>
                  <a:pt x="71342" y="1177201"/>
                </a:lnTo>
                <a:lnTo>
                  <a:pt x="37577" y="1157855"/>
                </a:lnTo>
                <a:lnTo>
                  <a:pt x="0" y="1151001"/>
                </a:lnTo>
                <a:lnTo>
                  <a:pt x="37577" y="1144146"/>
                </a:lnTo>
                <a:lnTo>
                  <a:pt x="71342" y="1124800"/>
                </a:lnTo>
                <a:lnTo>
                  <a:pt x="99950" y="1094793"/>
                </a:lnTo>
                <a:lnTo>
                  <a:pt x="122052" y="1055954"/>
                </a:lnTo>
                <a:lnTo>
                  <a:pt x="136301" y="1010110"/>
                </a:lnTo>
                <a:lnTo>
                  <a:pt x="141350" y="959091"/>
                </a:lnTo>
                <a:lnTo>
                  <a:pt x="141350" y="191909"/>
                </a:lnTo>
                <a:lnTo>
                  <a:pt x="146400" y="140890"/>
                </a:lnTo>
                <a:lnTo>
                  <a:pt x="160649" y="95046"/>
                </a:lnTo>
                <a:lnTo>
                  <a:pt x="182751" y="56207"/>
                </a:lnTo>
                <a:lnTo>
                  <a:pt x="211359" y="26200"/>
                </a:lnTo>
                <a:lnTo>
                  <a:pt x="245124" y="6854"/>
                </a:lnTo>
                <a:lnTo>
                  <a:pt x="282701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1550798" y="4164907"/>
            <a:ext cx="74993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4460" marR="5080" indent="-112395">
              <a:lnSpc>
                <a:spcPct val="15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Search Tiers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80" y="337223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454968" y="1390141"/>
            <a:ext cx="2194560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162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Strategy: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expand</a:t>
            </a:r>
            <a:r>
              <a:rPr sz="1800" i="1" spc="-55" dirty="0">
                <a:latin typeface="Calibri"/>
                <a:cs typeface="Calibri"/>
              </a:rPr>
              <a:t> </a:t>
            </a:r>
            <a:r>
              <a:rPr sz="1800" i="1" spc="-50" dirty="0">
                <a:latin typeface="Calibri"/>
                <a:cs typeface="Calibri"/>
              </a:rPr>
              <a:t>a </a:t>
            </a:r>
            <a:r>
              <a:rPr sz="1800" i="1" dirty="0">
                <a:latin typeface="Calibri"/>
                <a:cs typeface="Calibri"/>
              </a:rPr>
              <a:t>shallowest</a:t>
            </a:r>
            <a:r>
              <a:rPr sz="1800" i="1" spc="-6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node</a:t>
            </a:r>
            <a:r>
              <a:rPr sz="1800" i="1" spc="-60" dirty="0">
                <a:latin typeface="Calibri"/>
                <a:cs typeface="Calibri"/>
              </a:rPr>
              <a:t> </a:t>
            </a:r>
            <a:r>
              <a:rPr sz="1800" i="1" spc="-20" dirty="0">
                <a:latin typeface="Calibri"/>
                <a:cs typeface="Calibri"/>
              </a:rPr>
              <a:t>first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80"/>
              </a:spcBef>
            </a:pPr>
            <a:r>
              <a:rPr sz="1800" i="1" spc="-10" dirty="0">
                <a:latin typeface="Calibri"/>
                <a:cs typeface="Calibri"/>
              </a:rPr>
              <a:t>Implementation: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Fringe </a:t>
            </a:r>
            <a:r>
              <a:rPr sz="1800" i="1" dirty="0">
                <a:latin typeface="Calibri"/>
                <a:cs typeface="Calibri"/>
              </a:rPr>
              <a:t>is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 FIFO</a:t>
            </a:r>
            <a:r>
              <a:rPr sz="1800" i="1" spc="-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42505" y="1927098"/>
            <a:ext cx="2937510" cy="2634615"/>
            <a:chOff x="7342505" y="1927098"/>
            <a:chExt cx="2937510" cy="2634615"/>
          </a:xfrm>
        </p:grpSpPr>
        <p:sp>
          <p:nvSpPr>
            <p:cNvPr id="3" name="object 3"/>
            <p:cNvSpPr/>
            <p:nvPr/>
          </p:nvSpPr>
          <p:spPr>
            <a:xfrm>
              <a:off x="8527167" y="2038731"/>
              <a:ext cx="541020" cy="419100"/>
            </a:xfrm>
            <a:custGeom>
              <a:avLst/>
              <a:gdLst/>
              <a:ahLst/>
              <a:cxnLst/>
              <a:rect l="l" t="t" r="r" b="b"/>
              <a:pathLst>
                <a:path w="541020" h="419100">
                  <a:moveTo>
                    <a:pt x="267766" y="0"/>
                  </a:moveTo>
                  <a:lnTo>
                    <a:pt x="0" y="419100"/>
                  </a:lnTo>
                  <a:lnTo>
                    <a:pt x="541019" y="419100"/>
                  </a:lnTo>
                  <a:lnTo>
                    <a:pt x="267766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27167" y="2038731"/>
              <a:ext cx="541020" cy="419100"/>
            </a:xfrm>
            <a:custGeom>
              <a:avLst/>
              <a:gdLst/>
              <a:ahLst/>
              <a:cxnLst/>
              <a:rect l="l" t="t" r="r" b="b"/>
              <a:pathLst>
                <a:path w="541020" h="419100">
                  <a:moveTo>
                    <a:pt x="267766" y="0"/>
                  </a:moveTo>
                  <a:lnTo>
                    <a:pt x="0" y="419100"/>
                  </a:lnTo>
                  <a:lnTo>
                    <a:pt x="541019" y="419100"/>
                  </a:lnTo>
                  <a:lnTo>
                    <a:pt x="267766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939654" y="2021205"/>
              <a:ext cx="1725295" cy="1470025"/>
            </a:xfrm>
            <a:custGeom>
              <a:avLst/>
              <a:gdLst/>
              <a:ahLst/>
              <a:cxnLst/>
              <a:rect l="l" t="t" r="r" b="b"/>
              <a:pathLst>
                <a:path w="1725295" h="1470025">
                  <a:moveTo>
                    <a:pt x="853859" y="0"/>
                  </a:moveTo>
                  <a:lnTo>
                    <a:pt x="0" y="1469898"/>
                  </a:lnTo>
                  <a:lnTo>
                    <a:pt x="1725168" y="1469898"/>
                  </a:lnTo>
                  <a:lnTo>
                    <a:pt x="853859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939654" y="2021205"/>
              <a:ext cx="1725295" cy="1470025"/>
            </a:xfrm>
            <a:custGeom>
              <a:avLst/>
              <a:gdLst/>
              <a:ahLst/>
              <a:cxnLst/>
              <a:rect l="l" t="t" r="r" b="b"/>
              <a:pathLst>
                <a:path w="1725295" h="1470025">
                  <a:moveTo>
                    <a:pt x="853859" y="0"/>
                  </a:moveTo>
                  <a:lnTo>
                    <a:pt x="0" y="1469898"/>
                  </a:lnTo>
                  <a:lnTo>
                    <a:pt x="1725168" y="1469898"/>
                  </a:lnTo>
                  <a:lnTo>
                    <a:pt x="853859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77582" y="2038731"/>
              <a:ext cx="1447800" cy="1162050"/>
            </a:xfrm>
            <a:custGeom>
              <a:avLst/>
              <a:gdLst/>
              <a:ahLst/>
              <a:cxnLst/>
              <a:rect l="l" t="t" r="r" b="b"/>
              <a:pathLst>
                <a:path w="1447800" h="1162050">
                  <a:moveTo>
                    <a:pt x="716572" y="0"/>
                  </a:moveTo>
                  <a:lnTo>
                    <a:pt x="0" y="1162050"/>
                  </a:lnTo>
                  <a:lnTo>
                    <a:pt x="1447800" y="1162050"/>
                  </a:lnTo>
                  <a:lnTo>
                    <a:pt x="716572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77582" y="2038731"/>
              <a:ext cx="1447800" cy="1162050"/>
            </a:xfrm>
            <a:custGeom>
              <a:avLst/>
              <a:gdLst/>
              <a:ahLst/>
              <a:cxnLst/>
              <a:rect l="l" t="t" r="r" b="b"/>
              <a:pathLst>
                <a:path w="1447800" h="1162050">
                  <a:moveTo>
                    <a:pt x="716572" y="0"/>
                  </a:moveTo>
                  <a:lnTo>
                    <a:pt x="0" y="1162050"/>
                  </a:lnTo>
                  <a:lnTo>
                    <a:pt x="1447800" y="1162050"/>
                  </a:lnTo>
                  <a:lnTo>
                    <a:pt x="716572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06185" y="2038731"/>
              <a:ext cx="990600" cy="781050"/>
            </a:xfrm>
            <a:custGeom>
              <a:avLst/>
              <a:gdLst/>
              <a:ahLst/>
              <a:cxnLst/>
              <a:rect l="l" t="t" r="r" b="b"/>
              <a:pathLst>
                <a:path w="990600" h="781050">
                  <a:moveTo>
                    <a:pt x="490283" y="0"/>
                  </a:moveTo>
                  <a:lnTo>
                    <a:pt x="0" y="781050"/>
                  </a:lnTo>
                  <a:lnTo>
                    <a:pt x="990600" y="781050"/>
                  </a:lnTo>
                  <a:lnTo>
                    <a:pt x="490283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06185" y="2038731"/>
              <a:ext cx="990600" cy="781050"/>
            </a:xfrm>
            <a:custGeom>
              <a:avLst/>
              <a:gdLst/>
              <a:ahLst/>
              <a:cxnLst/>
              <a:rect l="l" t="t" r="r" b="b"/>
              <a:pathLst>
                <a:path w="990600" h="781050">
                  <a:moveTo>
                    <a:pt x="490283" y="0"/>
                  </a:moveTo>
                  <a:lnTo>
                    <a:pt x="0" y="781050"/>
                  </a:lnTo>
                  <a:lnTo>
                    <a:pt x="990600" y="781050"/>
                  </a:lnTo>
                  <a:lnTo>
                    <a:pt x="490283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47585" y="2002155"/>
              <a:ext cx="2927350" cy="2554605"/>
            </a:xfrm>
            <a:custGeom>
              <a:avLst/>
              <a:gdLst/>
              <a:ahLst/>
              <a:cxnLst/>
              <a:rect l="l" t="t" r="r" b="b"/>
              <a:pathLst>
                <a:path w="2927350" h="2554604">
                  <a:moveTo>
                    <a:pt x="0" y="2554224"/>
                  </a:moveTo>
                  <a:lnTo>
                    <a:pt x="2926842" y="2554224"/>
                  </a:lnTo>
                  <a:lnTo>
                    <a:pt x="1452308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96706" y="1927098"/>
              <a:ext cx="188975" cy="1897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5058" y="2353056"/>
              <a:ext cx="188975" cy="18897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41308" y="2343150"/>
              <a:ext cx="188975" cy="189737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27785">
              <a:lnSpc>
                <a:spcPct val="100000"/>
              </a:lnSpc>
              <a:spcBef>
                <a:spcPts val="95"/>
              </a:spcBef>
            </a:pPr>
            <a:r>
              <a:rPr spc="-30" dirty="0"/>
              <a:t>Breadth-</a:t>
            </a:r>
            <a:r>
              <a:rPr dirty="0"/>
              <a:t>First</a:t>
            </a:r>
            <a:r>
              <a:rPr spc="-60" dirty="0"/>
              <a:t> </a:t>
            </a:r>
            <a:r>
              <a:rPr dirty="0"/>
              <a:t>Search</a:t>
            </a:r>
            <a:r>
              <a:rPr spc="-65" dirty="0"/>
              <a:t> </a:t>
            </a:r>
            <a:r>
              <a:rPr dirty="0"/>
              <a:t>(BFS)</a:t>
            </a:r>
            <a:r>
              <a:rPr spc="-75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485129" y="1410209"/>
            <a:ext cx="4161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BFS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expand?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6929" y="1779474"/>
            <a:ext cx="5095240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23215" indent="-285115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23215" algn="l"/>
              </a:tabLst>
            </a:pPr>
            <a:r>
              <a:rPr sz="2000" dirty="0">
                <a:latin typeface="Calibri"/>
                <a:cs typeface="Calibri"/>
              </a:rPr>
              <a:t>Processes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above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shallowest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solution</a:t>
            </a:r>
            <a:endParaRPr sz="2000">
              <a:latin typeface="Calibri"/>
              <a:cs typeface="Calibri"/>
            </a:endParaRPr>
          </a:p>
          <a:p>
            <a:pPr marL="3232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23215" algn="l"/>
              </a:tabLst>
            </a:pPr>
            <a:r>
              <a:rPr sz="2000" dirty="0">
                <a:latin typeface="Calibri"/>
                <a:cs typeface="Calibri"/>
              </a:rPr>
              <a:t>Let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depth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shallowest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  <a:p>
            <a:pPr marL="323215" indent="-285115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323215" algn="l"/>
              </a:tabLst>
            </a:pPr>
            <a:r>
              <a:rPr sz="2000" dirty="0">
                <a:latin typeface="Calibri"/>
                <a:cs typeface="Calibri"/>
              </a:rPr>
              <a:t>Search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takes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O(b</a:t>
            </a:r>
            <a:r>
              <a:rPr sz="1950" spc="-30" baseline="25641" dirty="0">
                <a:latin typeface="Calibri"/>
                <a:cs typeface="Calibri"/>
              </a:rPr>
              <a:t>s</a:t>
            </a:r>
            <a:r>
              <a:rPr sz="2000" spc="-2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4329" y="3088055"/>
            <a:ext cx="5323205" cy="28136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405765" indent="-342265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4057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much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take?</a:t>
            </a:r>
            <a:endParaRPr sz="2400">
              <a:latin typeface="Calibri"/>
              <a:cs typeface="Calibri"/>
            </a:endParaRPr>
          </a:p>
          <a:p>
            <a:pPr marL="805815" lvl="1" indent="-28511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805815" algn="l"/>
              </a:tabLst>
            </a:pPr>
            <a:r>
              <a:rPr sz="2000" dirty="0">
                <a:latin typeface="Calibri"/>
                <a:cs typeface="Calibri"/>
              </a:rPr>
              <a:t>Has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roughly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tier,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O(b</a:t>
            </a:r>
            <a:r>
              <a:rPr sz="1950" spc="-15" baseline="25641" dirty="0">
                <a:latin typeface="Calibri"/>
                <a:cs typeface="Calibri"/>
              </a:rPr>
              <a:t>s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2275"/>
              </a:spcBef>
              <a:buFont typeface="Wingdings"/>
              <a:buChar char=""/>
              <a:tabLst>
                <a:tab pos="4057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complete?</a:t>
            </a:r>
            <a:endParaRPr sz="2400">
              <a:latin typeface="Calibri"/>
              <a:cs typeface="Calibri"/>
            </a:endParaRPr>
          </a:p>
          <a:p>
            <a:pPr marL="805815" lvl="1" indent="-28511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805815" algn="l"/>
              </a:tabLst>
            </a:pPr>
            <a:r>
              <a:rPr sz="2000" dirty="0">
                <a:latin typeface="Calibri"/>
                <a:cs typeface="Calibri"/>
              </a:rPr>
              <a:t>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must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finite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exists,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yes!</a:t>
            </a:r>
            <a:endParaRPr sz="2000">
              <a:latin typeface="Calibri"/>
              <a:cs typeface="Calibri"/>
            </a:endParaRPr>
          </a:p>
          <a:p>
            <a:pPr marL="405765" indent="-342265">
              <a:lnSpc>
                <a:spcPct val="100000"/>
              </a:lnSpc>
              <a:spcBef>
                <a:spcPts val="1700"/>
              </a:spcBef>
              <a:buFont typeface="Wingdings"/>
              <a:buChar char=""/>
              <a:tabLst>
                <a:tab pos="4057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optimal?</a:t>
            </a:r>
            <a:endParaRPr sz="2400">
              <a:latin typeface="Calibri"/>
              <a:cs typeface="Calibri"/>
            </a:endParaRPr>
          </a:p>
          <a:p>
            <a:pPr marL="805815" lvl="1" indent="-285115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805815" algn="l"/>
              </a:tabLst>
            </a:pPr>
            <a:r>
              <a:rPr sz="2000" dirty="0">
                <a:latin typeface="Calibri"/>
                <a:cs typeface="Calibri"/>
              </a:rPr>
              <a:t>Only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1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(more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later)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78222" y="223513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576436" y="2162934"/>
            <a:ext cx="450850" cy="92075"/>
            <a:chOff x="8576436" y="2162934"/>
            <a:chExt cx="450850" cy="92075"/>
          </a:xfrm>
        </p:grpSpPr>
        <p:sp>
          <p:nvSpPr>
            <p:cNvPr id="21" name="object 21"/>
            <p:cNvSpPr/>
            <p:nvPr/>
          </p:nvSpPr>
          <p:spPr>
            <a:xfrm>
              <a:off x="8582786" y="2180300"/>
              <a:ext cx="412115" cy="67945"/>
            </a:xfrm>
            <a:custGeom>
              <a:avLst/>
              <a:gdLst/>
              <a:ahLst/>
              <a:cxnLst/>
              <a:rect l="l" t="t" r="r" b="b"/>
              <a:pathLst>
                <a:path w="412115" h="67944">
                  <a:moveTo>
                    <a:pt x="0" y="0"/>
                  </a:moveTo>
                  <a:lnTo>
                    <a:pt x="49437" y="20695"/>
                  </a:lnTo>
                  <a:lnTo>
                    <a:pt x="98495" y="39800"/>
                  </a:lnTo>
                  <a:lnTo>
                    <a:pt x="146792" y="55344"/>
                  </a:lnTo>
                  <a:lnTo>
                    <a:pt x="193945" y="65358"/>
                  </a:lnTo>
                  <a:lnTo>
                    <a:pt x="239572" y="67868"/>
                  </a:lnTo>
                  <a:lnTo>
                    <a:pt x="285062" y="61299"/>
                  </a:lnTo>
                  <a:lnTo>
                    <a:pt x="328587" y="46907"/>
                  </a:lnTo>
                  <a:lnTo>
                    <a:pt x="370664" y="26752"/>
                  </a:lnTo>
                  <a:lnTo>
                    <a:pt x="411810" y="28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70491" y="2162934"/>
              <a:ext cx="57150" cy="48895"/>
            </a:xfrm>
            <a:custGeom>
              <a:avLst/>
              <a:gdLst/>
              <a:ahLst/>
              <a:cxnLst/>
              <a:rect l="l" t="t" r="r" b="b"/>
              <a:pathLst>
                <a:path w="57150" h="48894">
                  <a:moveTo>
                    <a:pt x="56540" y="0"/>
                  </a:moveTo>
                  <a:lnTo>
                    <a:pt x="0" y="5372"/>
                  </a:lnTo>
                  <a:lnTo>
                    <a:pt x="26911" y="48463"/>
                  </a:lnTo>
                  <a:lnTo>
                    <a:pt x="56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062396" y="198748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464145" y="1760026"/>
            <a:ext cx="976630" cy="1144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" marR="113664" indent="-1905">
              <a:lnSpc>
                <a:spcPct val="129099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1 </a:t>
            </a:r>
            <a:r>
              <a:rPr sz="1800" spc="-20" dirty="0">
                <a:latin typeface="Arial MT"/>
                <a:cs typeface="Arial MT"/>
              </a:rPr>
              <a:t>node </a:t>
            </a:r>
            <a:r>
              <a:rPr sz="1800" dirty="0">
                <a:latin typeface="Arial MT"/>
                <a:cs typeface="Arial MT"/>
              </a:rPr>
              <a:t>b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  <a:p>
            <a:pPr marL="39370">
              <a:lnSpc>
                <a:spcPct val="100000"/>
              </a:lnSpc>
              <a:spcBef>
                <a:spcPts val="1075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2</a:t>
            </a:r>
            <a:r>
              <a:rPr sz="1800" spc="232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480147" y="4230593"/>
            <a:ext cx="1017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m</a:t>
            </a:r>
            <a:r>
              <a:rPr sz="1800" spc="232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135873" y="3392423"/>
            <a:ext cx="1242060" cy="1266190"/>
            <a:chOff x="8135873" y="3392423"/>
            <a:chExt cx="1242060" cy="1266190"/>
          </a:xfrm>
        </p:grpSpPr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35873" y="4469129"/>
              <a:ext cx="189737" cy="18897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88957" y="3392423"/>
              <a:ext cx="188975" cy="18973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8897" y="3948683"/>
              <a:ext cx="189737" cy="188975"/>
            </a:xfrm>
            <a:prstGeom prst="rect">
              <a:avLst/>
            </a:prstGeom>
          </p:spPr>
        </p:pic>
      </p:grpSp>
      <p:sp>
        <p:nvSpPr>
          <p:cNvPr id="30" name="object 30"/>
          <p:cNvSpPr/>
          <p:nvPr/>
        </p:nvSpPr>
        <p:spPr>
          <a:xfrm>
            <a:off x="6915531" y="1752980"/>
            <a:ext cx="265430" cy="1684020"/>
          </a:xfrm>
          <a:custGeom>
            <a:avLst/>
            <a:gdLst/>
            <a:ahLst/>
            <a:cxnLst/>
            <a:rect l="l" t="t" r="r" b="b"/>
            <a:pathLst>
              <a:path w="265429" h="1684020">
                <a:moveTo>
                  <a:pt x="265175" y="1684020"/>
                </a:moveTo>
                <a:lnTo>
                  <a:pt x="223267" y="1676862"/>
                </a:lnTo>
                <a:lnTo>
                  <a:pt x="186870" y="1656933"/>
                </a:lnTo>
                <a:lnTo>
                  <a:pt x="158169" y="1626541"/>
                </a:lnTo>
                <a:lnTo>
                  <a:pt x="139347" y="1588000"/>
                </a:lnTo>
                <a:lnTo>
                  <a:pt x="132587" y="1543621"/>
                </a:lnTo>
                <a:lnTo>
                  <a:pt x="132587" y="982408"/>
                </a:lnTo>
                <a:lnTo>
                  <a:pt x="125828" y="938029"/>
                </a:lnTo>
                <a:lnTo>
                  <a:pt x="107006" y="899488"/>
                </a:lnTo>
                <a:lnTo>
                  <a:pt x="78305" y="869096"/>
                </a:lnTo>
                <a:lnTo>
                  <a:pt x="41908" y="849167"/>
                </a:lnTo>
                <a:lnTo>
                  <a:pt x="0" y="842010"/>
                </a:lnTo>
                <a:lnTo>
                  <a:pt x="41908" y="834852"/>
                </a:lnTo>
                <a:lnTo>
                  <a:pt x="78305" y="814923"/>
                </a:lnTo>
                <a:lnTo>
                  <a:pt x="107006" y="784531"/>
                </a:lnTo>
                <a:lnTo>
                  <a:pt x="125828" y="745990"/>
                </a:lnTo>
                <a:lnTo>
                  <a:pt x="132587" y="701611"/>
                </a:lnTo>
                <a:lnTo>
                  <a:pt x="132587" y="140398"/>
                </a:lnTo>
                <a:lnTo>
                  <a:pt x="139347" y="96019"/>
                </a:lnTo>
                <a:lnTo>
                  <a:pt x="158169" y="57478"/>
                </a:lnTo>
                <a:lnTo>
                  <a:pt x="186870" y="27086"/>
                </a:lnTo>
                <a:lnTo>
                  <a:pt x="223267" y="7157"/>
                </a:lnTo>
                <a:lnTo>
                  <a:pt x="265175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984234" y="2419284"/>
            <a:ext cx="635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tiers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454711" y="3206582"/>
            <a:ext cx="967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b</a:t>
            </a:r>
            <a:r>
              <a:rPr sz="1800" baseline="25462" dirty="0">
                <a:latin typeface="Arial MT"/>
                <a:cs typeface="Arial MT"/>
              </a:rPr>
              <a:t>s</a:t>
            </a:r>
            <a:r>
              <a:rPr sz="1800" spc="240" baseline="25462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nodes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261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0460">
              <a:lnSpc>
                <a:spcPct val="100000"/>
              </a:lnSpc>
              <a:spcBef>
                <a:spcPts val="95"/>
              </a:spcBef>
            </a:pPr>
            <a:r>
              <a:rPr dirty="0"/>
              <a:t>DFS</a:t>
            </a:r>
            <a:r>
              <a:rPr spc="-55" dirty="0"/>
              <a:t> </a:t>
            </a:r>
            <a:r>
              <a:rPr dirty="0"/>
              <a:t>vs</a:t>
            </a:r>
            <a:r>
              <a:rPr spc="-60" dirty="0"/>
              <a:t> </a:t>
            </a:r>
            <a:r>
              <a:rPr spc="-25" dirty="0"/>
              <a:t>BFS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108" y="1619250"/>
            <a:ext cx="4723637" cy="35432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02907" y="1619250"/>
            <a:ext cx="4723637" cy="35432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261"/>
            <a:ext cx="10515600" cy="68929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80460">
              <a:lnSpc>
                <a:spcPct val="100000"/>
              </a:lnSpc>
              <a:spcBef>
                <a:spcPts val="95"/>
              </a:spcBef>
            </a:pPr>
            <a:r>
              <a:rPr dirty="0"/>
              <a:t>DFS</a:t>
            </a:r>
            <a:r>
              <a:rPr spc="-55" dirty="0"/>
              <a:t> </a:t>
            </a:r>
            <a:r>
              <a:rPr dirty="0"/>
              <a:t>vs</a:t>
            </a:r>
            <a:r>
              <a:rPr spc="-60" dirty="0"/>
              <a:t> </a:t>
            </a:r>
            <a:r>
              <a:rPr spc="-25" dirty="0"/>
              <a:t>BFS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50529" y="1989329"/>
            <a:ext cx="56343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When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32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BFS</a:t>
            </a:r>
            <a:r>
              <a:rPr sz="3200" spc="-8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outperform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DFS?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50529" y="3744976"/>
            <a:ext cx="56356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When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DFS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outperform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BFS?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59636" y="2052740"/>
            <a:ext cx="2938145" cy="2634615"/>
            <a:chOff x="8269096" y="2019300"/>
            <a:chExt cx="2938145" cy="2634615"/>
          </a:xfrm>
        </p:grpSpPr>
        <p:sp>
          <p:nvSpPr>
            <p:cNvPr id="3" name="object 3"/>
            <p:cNvSpPr/>
            <p:nvPr/>
          </p:nvSpPr>
          <p:spPr>
            <a:xfrm>
              <a:off x="9251055" y="2113406"/>
              <a:ext cx="965200" cy="828675"/>
            </a:xfrm>
            <a:custGeom>
              <a:avLst/>
              <a:gdLst/>
              <a:ahLst/>
              <a:cxnLst/>
              <a:rect l="l" t="t" r="r" b="b"/>
              <a:pathLst>
                <a:path w="965200" h="828675">
                  <a:moveTo>
                    <a:pt x="477469" y="0"/>
                  </a:moveTo>
                  <a:lnTo>
                    <a:pt x="0" y="828294"/>
                  </a:lnTo>
                  <a:lnTo>
                    <a:pt x="964692" y="828294"/>
                  </a:lnTo>
                  <a:lnTo>
                    <a:pt x="477469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251055" y="2113406"/>
              <a:ext cx="965200" cy="828675"/>
            </a:xfrm>
            <a:custGeom>
              <a:avLst/>
              <a:gdLst/>
              <a:ahLst/>
              <a:cxnLst/>
              <a:rect l="l" t="t" r="r" b="b"/>
              <a:pathLst>
                <a:path w="965200" h="828675">
                  <a:moveTo>
                    <a:pt x="477469" y="0"/>
                  </a:moveTo>
                  <a:lnTo>
                    <a:pt x="0" y="828294"/>
                  </a:lnTo>
                  <a:lnTo>
                    <a:pt x="964692" y="828294"/>
                  </a:lnTo>
                  <a:lnTo>
                    <a:pt x="477469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66255" y="2113406"/>
              <a:ext cx="1725930" cy="1470025"/>
            </a:xfrm>
            <a:custGeom>
              <a:avLst/>
              <a:gdLst/>
              <a:ahLst/>
              <a:cxnLst/>
              <a:rect l="l" t="t" r="r" b="b"/>
              <a:pathLst>
                <a:path w="1725929" h="1470025">
                  <a:moveTo>
                    <a:pt x="854227" y="0"/>
                  </a:moveTo>
                  <a:lnTo>
                    <a:pt x="0" y="1469898"/>
                  </a:lnTo>
                  <a:lnTo>
                    <a:pt x="1725929" y="1469898"/>
                  </a:lnTo>
                  <a:lnTo>
                    <a:pt x="854227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66255" y="2113406"/>
              <a:ext cx="1725930" cy="1470025"/>
            </a:xfrm>
            <a:custGeom>
              <a:avLst/>
              <a:gdLst/>
              <a:ahLst/>
              <a:cxnLst/>
              <a:rect l="l" t="t" r="r" b="b"/>
              <a:pathLst>
                <a:path w="1725929" h="1470025">
                  <a:moveTo>
                    <a:pt x="854227" y="0"/>
                  </a:moveTo>
                  <a:lnTo>
                    <a:pt x="0" y="1469898"/>
                  </a:lnTo>
                  <a:lnTo>
                    <a:pt x="1725929" y="1469898"/>
                  </a:lnTo>
                  <a:lnTo>
                    <a:pt x="854227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071232" y="2119502"/>
              <a:ext cx="1324610" cy="1162050"/>
            </a:xfrm>
            <a:custGeom>
              <a:avLst/>
              <a:gdLst/>
              <a:ahLst/>
              <a:cxnLst/>
              <a:rect l="l" t="t" r="r" b="b"/>
              <a:pathLst>
                <a:path w="1324609" h="1162050">
                  <a:moveTo>
                    <a:pt x="655472" y="0"/>
                  </a:moveTo>
                  <a:lnTo>
                    <a:pt x="0" y="1162050"/>
                  </a:lnTo>
                  <a:lnTo>
                    <a:pt x="1324355" y="1162050"/>
                  </a:lnTo>
                  <a:lnTo>
                    <a:pt x="655472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071232" y="2119502"/>
              <a:ext cx="1324610" cy="1162050"/>
            </a:xfrm>
            <a:custGeom>
              <a:avLst/>
              <a:gdLst/>
              <a:ahLst/>
              <a:cxnLst/>
              <a:rect l="l" t="t" r="r" b="b"/>
              <a:pathLst>
                <a:path w="1324609" h="1162050">
                  <a:moveTo>
                    <a:pt x="655472" y="0"/>
                  </a:moveTo>
                  <a:lnTo>
                    <a:pt x="0" y="1162050"/>
                  </a:lnTo>
                  <a:lnTo>
                    <a:pt x="1324355" y="1162050"/>
                  </a:lnTo>
                  <a:lnTo>
                    <a:pt x="655472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74176" y="2094356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89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3297" y="2019300"/>
              <a:ext cx="189737" cy="1897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1649" y="2445258"/>
              <a:ext cx="189737" cy="18897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7899" y="2435351"/>
              <a:ext cx="189737" cy="189737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82950">
              <a:lnSpc>
                <a:spcPct val="100000"/>
              </a:lnSpc>
              <a:spcBef>
                <a:spcPts val="95"/>
              </a:spcBef>
            </a:pPr>
            <a:r>
              <a:rPr dirty="0"/>
              <a:t>Iterative</a:t>
            </a:r>
            <a:r>
              <a:rPr spc="-125" dirty="0"/>
              <a:t> </a:t>
            </a:r>
            <a:r>
              <a:rPr spc="-10" dirty="0"/>
              <a:t>Deepening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605321" y="232721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9503029" y="2254380"/>
            <a:ext cx="450850" cy="92710"/>
            <a:chOff x="9503029" y="2254380"/>
            <a:chExt cx="450850" cy="92710"/>
          </a:xfrm>
        </p:grpSpPr>
        <p:sp>
          <p:nvSpPr>
            <p:cNvPr id="16" name="object 16"/>
            <p:cNvSpPr/>
            <p:nvPr/>
          </p:nvSpPr>
          <p:spPr>
            <a:xfrm>
              <a:off x="9509379" y="2271889"/>
              <a:ext cx="412115" cy="68580"/>
            </a:xfrm>
            <a:custGeom>
              <a:avLst/>
              <a:gdLst/>
              <a:ahLst/>
              <a:cxnLst/>
              <a:rect l="l" t="t" r="r" b="b"/>
              <a:pathLst>
                <a:path w="412115" h="68580">
                  <a:moveTo>
                    <a:pt x="0" y="0"/>
                  </a:moveTo>
                  <a:lnTo>
                    <a:pt x="49437" y="20875"/>
                  </a:lnTo>
                  <a:lnTo>
                    <a:pt x="98495" y="40145"/>
                  </a:lnTo>
                  <a:lnTo>
                    <a:pt x="146792" y="55822"/>
                  </a:lnTo>
                  <a:lnTo>
                    <a:pt x="193945" y="65920"/>
                  </a:lnTo>
                  <a:lnTo>
                    <a:pt x="239572" y="68453"/>
                  </a:lnTo>
                  <a:lnTo>
                    <a:pt x="285115" y="61814"/>
                  </a:lnTo>
                  <a:lnTo>
                    <a:pt x="328687" y="47269"/>
                  </a:lnTo>
                  <a:lnTo>
                    <a:pt x="370808" y="26904"/>
                  </a:lnTo>
                  <a:lnTo>
                    <a:pt x="412000" y="2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897105" y="2254380"/>
              <a:ext cx="56515" cy="48895"/>
            </a:xfrm>
            <a:custGeom>
              <a:avLst/>
              <a:gdLst/>
              <a:ahLst/>
              <a:cxnLst/>
              <a:rect l="l" t="t" r="r" b="b"/>
              <a:pathLst>
                <a:path w="56515" h="48894">
                  <a:moveTo>
                    <a:pt x="56515" y="0"/>
                  </a:moveTo>
                  <a:lnTo>
                    <a:pt x="0" y="5587"/>
                  </a:lnTo>
                  <a:lnTo>
                    <a:pt x="27076" y="48564"/>
                  </a:lnTo>
                  <a:lnTo>
                    <a:pt x="56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989492" y="207956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458132" y="2127796"/>
            <a:ext cx="837565" cy="1560195"/>
            <a:chOff x="9467852" y="2114550"/>
            <a:chExt cx="837565" cy="156019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15549" y="3484625"/>
              <a:ext cx="189737" cy="18973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472805" y="2119502"/>
              <a:ext cx="511809" cy="419100"/>
            </a:xfrm>
            <a:custGeom>
              <a:avLst/>
              <a:gdLst/>
              <a:ahLst/>
              <a:cxnLst/>
              <a:rect l="l" t="t" r="r" b="b"/>
              <a:pathLst>
                <a:path w="511809" h="419100">
                  <a:moveTo>
                    <a:pt x="253060" y="0"/>
                  </a:moveTo>
                  <a:lnTo>
                    <a:pt x="0" y="419100"/>
                  </a:lnTo>
                  <a:lnTo>
                    <a:pt x="511302" y="419100"/>
                  </a:lnTo>
                  <a:lnTo>
                    <a:pt x="253060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472805" y="2119502"/>
              <a:ext cx="511809" cy="419100"/>
            </a:xfrm>
            <a:custGeom>
              <a:avLst/>
              <a:gdLst/>
              <a:ahLst/>
              <a:cxnLst/>
              <a:rect l="l" t="t" r="r" b="b"/>
              <a:pathLst>
                <a:path w="511809" h="419100">
                  <a:moveTo>
                    <a:pt x="253060" y="0"/>
                  </a:moveTo>
                  <a:lnTo>
                    <a:pt x="0" y="419100"/>
                  </a:lnTo>
                  <a:lnTo>
                    <a:pt x="511302" y="419100"/>
                  </a:lnTo>
                  <a:lnTo>
                    <a:pt x="253060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222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dirty="0"/>
              <a:t>Idea:</a:t>
            </a:r>
            <a:r>
              <a:rPr spc="-40" dirty="0"/>
              <a:t> </a:t>
            </a:r>
            <a:r>
              <a:rPr dirty="0"/>
              <a:t>get</a:t>
            </a:r>
            <a:r>
              <a:rPr spc="-40" dirty="0"/>
              <a:t> </a:t>
            </a:r>
            <a:r>
              <a:rPr dirty="0"/>
              <a:t>DFS’s</a:t>
            </a:r>
            <a:r>
              <a:rPr spc="-20" dirty="0"/>
              <a:t> </a:t>
            </a:r>
            <a:r>
              <a:rPr dirty="0"/>
              <a:t>space</a:t>
            </a:r>
            <a:r>
              <a:rPr spc="-20" dirty="0"/>
              <a:t> </a:t>
            </a:r>
            <a:r>
              <a:rPr dirty="0"/>
              <a:t>advantage</a:t>
            </a:r>
            <a:r>
              <a:rPr spc="-5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spc="-10" dirty="0"/>
              <a:t>BFS’s </a:t>
            </a:r>
            <a:r>
              <a:rPr dirty="0"/>
              <a:t>time</a:t>
            </a:r>
            <a:r>
              <a:rPr spc="-35" dirty="0"/>
              <a:t> </a:t>
            </a:r>
            <a:r>
              <a:rPr dirty="0"/>
              <a:t>/</a:t>
            </a:r>
            <a:r>
              <a:rPr spc="-20" dirty="0"/>
              <a:t> </a:t>
            </a:r>
            <a:endParaRPr lang="en-MY" spc="-20" dirty="0"/>
          </a:p>
          <a:p>
            <a:pPr marL="12700" marR="5080" indent="0">
              <a:lnSpc>
                <a:spcPct val="100000"/>
              </a:lnSpc>
              <a:spcBef>
                <a:spcPts val="100"/>
              </a:spcBef>
              <a:buNone/>
              <a:tabLst>
                <a:tab pos="355600" algn="l"/>
              </a:tabLst>
            </a:pPr>
            <a:r>
              <a:rPr spc="-10" dirty="0"/>
              <a:t>shallow-</a:t>
            </a:r>
            <a:r>
              <a:rPr dirty="0"/>
              <a:t>solution</a:t>
            </a:r>
            <a:r>
              <a:rPr spc="-25" dirty="0"/>
              <a:t> </a:t>
            </a:r>
            <a:r>
              <a:rPr spc="-10" dirty="0"/>
              <a:t>advantages</a:t>
            </a:r>
          </a:p>
          <a:p>
            <a:pPr marL="755015" lvl="1" indent="-285115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755015" algn="l"/>
                <a:tab pos="4467225" algn="l"/>
              </a:tabLst>
            </a:pPr>
            <a:r>
              <a:rPr sz="2400" dirty="0">
                <a:latin typeface="Calibri"/>
                <a:cs typeface="Calibri"/>
              </a:rPr>
              <a:t>Run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DFS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1.</a:t>
            </a:r>
            <a:r>
              <a:rPr sz="2400" dirty="0">
                <a:latin typeface="Calibri"/>
                <a:cs typeface="Calibri"/>
              </a:rPr>
              <a:t>	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solution…</a:t>
            </a:r>
            <a:endParaRPr sz="24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5015" algn="l"/>
                <a:tab pos="4467225" algn="l"/>
              </a:tabLst>
            </a:pPr>
            <a:r>
              <a:rPr sz="2400" dirty="0">
                <a:latin typeface="Calibri"/>
                <a:cs typeface="Calibri"/>
              </a:rPr>
              <a:t>Run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DFS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2.</a:t>
            </a:r>
            <a:r>
              <a:rPr sz="2400" dirty="0">
                <a:latin typeface="Calibri"/>
                <a:cs typeface="Calibri"/>
              </a:rPr>
              <a:t>	If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solution…</a:t>
            </a:r>
            <a:endParaRPr sz="2400" dirty="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5015" algn="l"/>
                <a:tab pos="4467225" algn="l"/>
              </a:tabLst>
            </a:pPr>
            <a:r>
              <a:rPr sz="2400" dirty="0">
                <a:latin typeface="Calibri"/>
                <a:cs typeface="Calibri"/>
              </a:rPr>
              <a:t>Run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DFS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depth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limit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3.</a:t>
            </a:r>
            <a:r>
              <a:rPr sz="2400" dirty="0">
                <a:latin typeface="Calibri"/>
                <a:cs typeface="Calibri"/>
              </a:rPr>
              <a:t>	</a:t>
            </a:r>
            <a:r>
              <a:rPr sz="2400" spc="-25" dirty="0">
                <a:latin typeface="Calibri"/>
                <a:cs typeface="Calibri"/>
              </a:rPr>
              <a:t>…..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5129" y="4012985"/>
            <a:ext cx="6137910" cy="134874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Isn’t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wastefully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redundant?</a:t>
            </a:r>
            <a:endParaRPr sz="28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95"/>
              </a:spcBef>
              <a:buFont typeface="Wingdings"/>
              <a:buChar char="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Generally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most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work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happens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lowest </a:t>
            </a:r>
            <a:r>
              <a:rPr sz="2400" dirty="0">
                <a:latin typeface="Calibri"/>
                <a:cs typeface="Calibri"/>
              </a:rPr>
              <a:t>level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searched,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not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so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bad!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05150">
              <a:lnSpc>
                <a:spcPct val="100000"/>
              </a:lnSpc>
              <a:spcBef>
                <a:spcPts val="95"/>
              </a:spcBef>
            </a:pPr>
            <a:r>
              <a:rPr spc="-25" dirty="0"/>
              <a:t>Cost-</a:t>
            </a:r>
            <a:r>
              <a:rPr dirty="0"/>
              <a:t>Sensitive</a:t>
            </a:r>
            <a:r>
              <a:rPr spc="-114" dirty="0"/>
              <a:t> </a:t>
            </a:r>
            <a:r>
              <a:rPr spc="-10" dirty="0"/>
              <a:t>Search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12472" y="5463030"/>
            <a:ext cx="7167880" cy="1049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735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BFS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finds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shortest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path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terms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number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actions.</a:t>
            </a:r>
            <a:endParaRPr sz="2400">
              <a:latin typeface="Calibri"/>
              <a:cs typeface="Calibri"/>
            </a:endParaRPr>
          </a:p>
          <a:p>
            <a:pPr marL="191770" marR="186690" indent="635" algn="ctr">
              <a:lnSpc>
                <a:spcPts val="2590"/>
              </a:lnSpc>
              <a:spcBef>
                <a:spcPts val="185"/>
              </a:spcBef>
              <a:tabLst>
                <a:tab pos="466661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not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least-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cost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path.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	We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now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cover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similar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algorithm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which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find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least-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cost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path.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97276" y="3622928"/>
            <a:ext cx="664210" cy="662305"/>
          </a:xfrm>
          <a:custGeom>
            <a:avLst/>
            <a:gdLst/>
            <a:ahLst/>
            <a:cxnLst/>
            <a:rect l="l" t="t" r="r" b="b"/>
            <a:pathLst>
              <a:path w="664210" h="662304">
                <a:moveTo>
                  <a:pt x="0" y="331089"/>
                </a:moveTo>
                <a:lnTo>
                  <a:pt x="3598" y="282163"/>
                </a:lnTo>
                <a:lnTo>
                  <a:pt x="14050" y="235466"/>
                </a:lnTo>
                <a:lnTo>
                  <a:pt x="30843" y="191510"/>
                </a:lnTo>
                <a:lnTo>
                  <a:pt x="53463" y="150807"/>
                </a:lnTo>
                <a:lnTo>
                  <a:pt x="81398" y="113870"/>
                </a:lnTo>
                <a:lnTo>
                  <a:pt x="114133" y="81210"/>
                </a:lnTo>
                <a:lnTo>
                  <a:pt x="151155" y="53340"/>
                </a:lnTo>
                <a:lnTo>
                  <a:pt x="191952" y="30772"/>
                </a:lnTo>
                <a:lnTo>
                  <a:pt x="236008" y="14018"/>
                </a:lnTo>
                <a:lnTo>
                  <a:pt x="282813" y="3589"/>
                </a:lnTo>
                <a:lnTo>
                  <a:pt x="331851" y="0"/>
                </a:lnTo>
                <a:lnTo>
                  <a:pt x="380888" y="3589"/>
                </a:lnTo>
                <a:lnTo>
                  <a:pt x="427693" y="14018"/>
                </a:lnTo>
                <a:lnTo>
                  <a:pt x="471749" y="30772"/>
                </a:lnTo>
                <a:lnTo>
                  <a:pt x="512546" y="53340"/>
                </a:lnTo>
                <a:lnTo>
                  <a:pt x="549568" y="81210"/>
                </a:lnTo>
                <a:lnTo>
                  <a:pt x="582303" y="113870"/>
                </a:lnTo>
                <a:lnTo>
                  <a:pt x="610238" y="150807"/>
                </a:lnTo>
                <a:lnTo>
                  <a:pt x="632858" y="191510"/>
                </a:lnTo>
                <a:lnTo>
                  <a:pt x="649651" y="235466"/>
                </a:lnTo>
                <a:lnTo>
                  <a:pt x="660103" y="282163"/>
                </a:lnTo>
                <a:lnTo>
                  <a:pt x="663702" y="331089"/>
                </a:lnTo>
                <a:lnTo>
                  <a:pt x="660103" y="380014"/>
                </a:lnTo>
                <a:lnTo>
                  <a:pt x="649651" y="426711"/>
                </a:lnTo>
                <a:lnTo>
                  <a:pt x="632858" y="470667"/>
                </a:lnTo>
                <a:lnTo>
                  <a:pt x="610238" y="511370"/>
                </a:lnTo>
                <a:lnTo>
                  <a:pt x="582303" y="548307"/>
                </a:lnTo>
                <a:lnTo>
                  <a:pt x="549568" y="580967"/>
                </a:lnTo>
                <a:lnTo>
                  <a:pt x="512546" y="608837"/>
                </a:lnTo>
                <a:lnTo>
                  <a:pt x="471749" y="631405"/>
                </a:lnTo>
                <a:lnTo>
                  <a:pt x="427693" y="648159"/>
                </a:lnTo>
                <a:lnTo>
                  <a:pt x="380888" y="658588"/>
                </a:lnTo>
                <a:lnTo>
                  <a:pt x="331851" y="662178"/>
                </a:lnTo>
                <a:lnTo>
                  <a:pt x="282813" y="658588"/>
                </a:lnTo>
                <a:lnTo>
                  <a:pt x="236008" y="648159"/>
                </a:lnTo>
                <a:lnTo>
                  <a:pt x="191952" y="631405"/>
                </a:lnTo>
                <a:lnTo>
                  <a:pt x="151155" y="608837"/>
                </a:lnTo>
                <a:lnTo>
                  <a:pt x="114133" y="580967"/>
                </a:lnTo>
                <a:lnTo>
                  <a:pt x="81398" y="548307"/>
                </a:lnTo>
                <a:lnTo>
                  <a:pt x="53463" y="511370"/>
                </a:lnTo>
                <a:lnTo>
                  <a:pt x="30843" y="470667"/>
                </a:lnTo>
                <a:lnTo>
                  <a:pt x="14050" y="426711"/>
                </a:lnTo>
                <a:lnTo>
                  <a:pt x="3598" y="380014"/>
                </a:lnTo>
                <a:lnTo>
                  <a:pt x="0" y="331089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12438" y="3821447"/>
            <a:ext cx="6330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Arial MT"/>
                <a:cs typeface="Arial MT"/>
              </a:rPr>
              <a:t>START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633841" y="1371980"/>
            <a:ext cx="662940" cy="662305"/>
          </a:xfrm>
          <a:custGeom>
            <a:avLst/>
            <a:gdLst/>
            <a:ahLst/>
            <a:cxnLst/>
            <a:rect l="l" t="t" r="r" b="b"/>
            <a:pathLst>
              <a:path w="662940" h="662305">
                <a:moveTo>
                  <a:pt x="0" y="331088"/>
                </a:moveTo>
                <a:lnTo>
                  <a:pt x="3593" y="282163"/>
                </a:lnTo>
                <a:lnTo>
                  <a:pt x="14033" y="235466"/>
                </a:lnTo>
                <a:lnTo>
                  <a:pt x="30806" y="191510"/>
                </a:lnTo>
                <a:lnTo>
                  <a:pt x="53400" y="150807"/>
                </a:lnTo>
                <a:lnTo>
                  <a:pt x="81302" y="113870"/>
                </a:lnTo>
                <a:lnTo>
                  <a:pt x="113999" y="81210"/>
                </a:lnTo>
                <a:lnTo>
                  <a:pt x="150979" y="53340"/>
                </a:lnTo>
                <a:lnTo>
                  <a:pt x="191728" y="30772"/>
                </a:lnTo>
                <a:lnTo>
                  <a:pt x="235735" y="14018"/>
                </a:lnTo>
                <a:lnTo>
                  <a:pt x="282486" y="3589"/>
                </a:lnTo>
                <a:lnTo>
                  <a:pt x="331470" y="0"/>
                </a:lnTo>
                <a:lnTo>
                  <a:pt x="380453" y="3589"/>
                </a:lnTo>
                <a:lnTo>
                  <a:pt x="427204" y="14018"/>
                </a:lnTo>
                <a:lnTo>
                  <a:pt x="471211" y="30772"/>
                </a:lnTo>
                <a:lnTo>
                  <a:pt x="511960" y="53340"/>
                </a:lnTo>
                <a:lnTo>
                  <a:pt x="548940" y="81210"/>
                </a:lnTo>
                <a:lnTo>
                  <a:pt x="581637" y="113870"/>
                </a:lnTo>
                <a:lnTo>
                  <a:pt x="609539" y="150807"/>
                </a:lnTo>
                <a:lnTo>
                  <a:pt x="632133" y="191510"/>
                </a:lnTo>
                <a:lnTo>
                  <a:pt x="648906" y="235466"/>
                </a:lnTo>
                <a:lnTo>
                  <a:pt x="659346" y="282163"/>
                </a:lnTo>
                <a:lnTo>
                  <a:pt x="662940" y="331088"/>
                </a:lnTo>
                <a:lnTo>
                  <a:pt x="659346" y="380014"/>
                </a:lnTo>
                <a:lnTo>
                  <a:pt x="648906" y="426711"/>
                </a:lnTo>
                <a:lnTo>
                  <a:pt x="632133" y="470667"/>
                </a:lnTo>
                <a:lnTo>
                  <a:pt x="609539" y="511370"/>
                </a:lnTo>
                <a:lnTo>
                  <a:pt x="581637" y="548307"/>
                </a:lnTo>
                <a:lnTo>
                  <a:pt x="548940" y="580967"/>
                </a:lnTo>
                <a:lnTo>
                  <a:pt x="511960" y="608837"/>
                </a:lnTo>
                <a:lnTo>
                  <a:pt x="471211" y="631405"/>
                </a:lnTo>
                <a:lnTo>
                  <a:pt x="427204" y="648159"/>
                </a:lnTo>
                <a:lnTo>
                  <a:pt x="380453" y="658588"/>
                </a:lnTo>
                <a:lnTo>
                  <a:pt x="331470" y="662177"/>
                </a:lnTo>
                <a:lnTo>
                  <a:pt x="282486" y="658588"/>
                </a:lnTo>
                <a:lnTo>
                  <a:pt x="235735" y="648159"/>
                </a:lnTo>
                <a:lnTo>
                  <a:pt x="191728" y="631405"/>
                </a:lnTo>
                <a:lnTo>
                  <a:pt x="150979" y="608837"/>
                </a:lnTo>
                <a:lnTo>
                  <a:pt x="113999" y="580967"/>
                </a:lnTo>
                <a:lnTo>
                  <a:pt x="81302" y="548307"/>
                </a:lnTo>
                <a:lnTo>
                  <a:pt x="53400" y="511370"/>
                </a:lnTo>
                <a:lnTo>
                  <a:pt x="30806" y="470667"/>
                </a:lnTo>
                <a:lnTo>
                  <a:pt x="14033" y="426711"/>
                </a:lnTo>
                <a:lnTo>
                  <a:pt x="3593" y="380014"/>
                </a:lnTo>
                <a:lnTo>
                  <a:pt x="0" y="33108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669732" y="1561934"/>
            <a:ext cx="5911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 MT"/>
                <a:cs typeface="Arial MT"/>
              </a:rPr>
              <a:t>GOAL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21327" y="3027045"/>
            <a:ext cx="662940" cy="662305"/>
          </a:xfrm>
          <a:custGeom>
            <a:avLst/>
            <a:gdLst/>
            <a:ahLst/>
            <a:cxnLst/>
            <a:rect l="l" t="t" r="r" b="b"/>
            <a:pathLst>
              <a:path w="662939" h="662304">
                <a:moveTo>
                  <a:pt x="0" y="331088"/>
                </a:moveTo>
                <a:lnTo>
                  <a:pt x="3593" y="282163"/>
                </a:lnTo>
                <a:lnTo>
                  <a:pt x="14033" y="235466"/>
                </a:lnTo>
                <a:lnTo>
                  <a:pt x="30806" y="191510"/>
                </a:lnTo>
                <a:lnTo>
                  <a:pt x="53400" y="150807"/>
                </a:lnTo>
                <a:lnTo>
                  <a:pt x="81302" y="113870"/>
                </a:lnTo>
                <a:lnTo>
                  <a:pt x="113999" y="81210"/>
                </a:lnTo>
                <a:lnTo>
                  <a:pt x="150979" y="53340"/>
                </a:lnTo>
                <a:lnTo>
                  <a:pt x="191728" y="30772"/>
                </a:lnTo>
                <a:lnTo>
                  <a:pt x="235735" y="14018"/>
                </a:lnTo>
                <a:lnTo>
                  <a:pt x="282486" y="3589"/>
                </a:lnTo>
                <a:lnTo>
                  <a:pt x="331470" y="0"/>
                </a:lnTo>
                <a:lnTo>
                  <a:pt x="380453" y="3589"/>
                </a:lnTo>
                <a:lnTo>
                  <a:pt x="427204" y="14018"/>
                </a:lnTo>
                <a:lnTo>
                  <a:pt x="471211" y="30772"/>
                </a:lnTo>
                <a:lnTo>
                  <a:pt x="511960" y="53340"/>
                </a:lnTo>
                <a:lnTo>
                  <a:pt x="548940" y="81210"/>
                </a:lnTo>
                <a:lnTo>
                  <a:pt x="581637" y="113870"/>
                </a:lnTo>
                <a:lnTo>
                  <a:pt x="609539" y="150807"/>
                </a:lnTo>
                <a:lnTo>
                  <a:pt x="632133" y="191510"/>
                </a:lnTo>
                <a:lnTo>
                  <a:pt x="648906" y="235466"/>
                </a:lnTo>
                <a:lnTo>
                  <a:pt x="659346" y="282163"/>
                </a:lnTo>
                <a:lnTo>
                  <a:pt x="662940" y="331088"/>
                </a:lnTo>
                <a:lnTo>
                  <a:pt x="659346" y="380014"/>
                </a:lnTo>
                <a:lnTo>
                  <a:pt x="648906" y="426711"/>
                </a:lnTo>
                <a:lnTo>
                  <a:pt x="632133" y="470667"/>
                </a:lnTo>
                <a:lnTo>
                  <a:pt x="609539" y="511370"/>
                </a:lnTo>
                <a:lnTo>
                  <a:pt x="581637" y="548307"/>
                </a:lnTo>
                <a:lnTo>
                  <a:pt x="548940" y="580967"/>
                </a:lnTo>
                <a:lnTo>
                  <a:pt x="511960" y="608837"/>
                </a:lnTo>
                <a:lnTo>
                  <a:pt x="471211" y="631405"/>
                </a:lnTo>
                <a:lnTo>
                  <a:pt x="427204" y="648159"/>
                </a:lnTo>
                <a:lnTo>
                  <a:pt x="380453" y="658588"/>
                </a:lnTo>
                <a:lnTo>
                  <a:pt x="331470" y="662177"/>
                </a:lnTo>
                <a:lnTo>
                  <a:pt x="282486" y="658588"/>
                </a:lnTo>
                <a:lnTo>
                  <a:pt x="235735" y="648159"/>
                </a:lnTo>
                <a:lnTo>
                  <a:pt x="191728" y="631405"/>
                </a:lnTo>
                <a:lnTo>
                  <a:pt x="150979" y="608837"/>
                </a:lnTo>
                <a:lnTo>
                  <a:pt x="113999" y="580967"/>
                </a:lnTo>
                <a:lnTo>
                  <a:pt x="81302" y="548307"/>
                </a:lnTo>
                <a:lnTo>
                  <a:pt x="53400" y="511370"/>
                </a:lnTo>
                <a:lnTo>
                  <a:pt x="30806" y="470667"/>
                </a:lnTo>
                <a:lnTo>
                  <a:pt x="14033" y="426711"/>
                </a:lnTo>
                <a:lnTo>
                  <a:pt x="3593" y="380014"/>
                </a:lnTo>
                <a:lnTo>
                  <a:pt x="0" y="33108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776013" y="320193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28391" y="2034158"/>
            <a:ext cx="662940" cy="662305"/>
          </a:xfrm>
          <a:custGeom>
            <a:avLst/>
            <a:gdLst/>
            <a:ahLst/>
            <a:cxnLst/>
            <a:rect l="l" t="t" r="r" b="b"/>
            <a:pathLst>
              <a:path w="662939" h="662305">
                <a:moveTo>
                  <a:pt x="0" y="331088"/>
                </a:moveTo>
                <a:lnTo>
                  <a:pt x="3593" y="282163"/>
                </a:lnTo>
                <a:lnTo>
                  <a:pt x="14033" y="235466"/>
                </a:lnTo>
                <a:lnTo>
                  <a:pt x="30806" y="191510"/>
                </a:lnTo>
                <a:lnTo>
                  <a:pt x="53400" y="150807"/>
                </a:lnTo>
                <a:lnTo>
                  <a:pt x="81302" y="113870"/>
                </a:lnTo>
                <a:lnTo>
                  <a:pt x="113999" y="81210"/>
                </a:lnTo>
                <a:lnTo>
                  <a:pt x="150979" y="53340"/>
                </a:lnTo>
                <a:lnTo>
                  <a:pt x="191728" y="30772"/>
                </a:lnTo>
                <a:lnTo>
                  <a:pt x="235735" y="14018"/>
                </a:lnTo>
                <a:lnTo>
                  <a:pt x="282486" y="3589"/>
                </a:lnTo>
                <a:lnTo>
                  <a:pt x="331470" y="0"/>
                </a:lnTo>
                <a:lnTo>
                  <a:pt x="380453" y="3589"/>
                </a:lnTo>
                <a:lnTo>
                  <a:pt x="427204" y="14018"/>
                </a:lnTo>
                <a:lnTo>
                  <a:pt x="471211" y="30772"/>
                </a:lnTo>
                <a:lnTo>
                  <a:pt x="511960" y="53340"/>
                </a:lnTo>
                <a:lnTo>
                  <a:pt x="548940" y="81210"/>
                </a:lnTo>
                <a:lnTo>
                  <a:pt x="581637" y="113870"/>
                </a:lnTo>
                <a:lnTo>
                  <a:pt x="609539" y="150807"/>
                </a:lnTo>
                <a:lnTo>
                  <a:pt x="632133" y="191510"/>
                </a:lnTo>
                <a:lnTo>
                  <a:pt x="648906" y="235466"/>
                </a:lnTo>
                <a:lnTo>
                  <a:pt x="659346" y="282163"/>
                </a:lnTo>
                <a:lnTo>
                  <a:pt x="662940" y="331088"/>
                </a:lnTo>
                <a:lnTo>
                  <a:pt x="659346" y="380014"/>
                </a:lnTo>
                <a:lnTo>
                  <a:pt x="648906" y="426711"/>
                </a:lnTo>
                <a:lnTo>
                  <a:pt x="632133" y="470667"/>
                </a:lnTo>
                <a:lnTo>
                  <a:pt x="609539" y="511370"/>
                </a:lnTo>
                <a:lnTo>
                  <a:pt x="581637" y="548307"/>
                </a:lnTo>
                <a:lnTo>
                  <a:pt x="548940" y="580967"/>
                </a:lnTo>
                <a:lnTo>
                  <a:pt x="511960" y="608837"/>
                </a:lnTo>
                <a:lnTo>
                  <a:pt x="471211" y="631405"/>
                </a:lnTo>
                <a:lnTo>
                  <a:pt x="427204" y="648159"/>
                </a:lnTo>
                <a:lnTo>
                  <a:pt x="380453" y="658588"/>
                </a:lnTo>
                <a:lnTo>
                  <a:pt x="331470" y="662177"/>
                </a:lnTo>
                <a:lnTo>
                  <a:pt x="282486" y="658588"/>
                </a:lnTo>
                <a:lnTo>
                  <a:pt x="235735" y="648159"/>
                </a:lnTo>
                <a:lnTo>
                  <a:pt x="191728" y="631405"/>
                </a:lnTo>
                <a:lnTo>
                  <a:pt x="150979" y="608837"/>
                </a:lnTo>
                <a:lnTo>
                  <a:pt x="113999" y="580967"/>
                </a:lnTo>
                <a:lnTo>
                  <a:pt x="81302" y="548307"/>
                </a:lnTo>
                <a:lnTo>
                  <a:pt x="53400" y="511370"/>
                </a:lnTo>
                <a:lnTo>
                  <a:pt x="30806" y="470667"/>
                </a:lnTo>
                <a:lnTo>
                  <a:pt x="14033" y="426711"/>
                </a:lnTo>
                <a:lnTo>
                  <a:pt x="3593" y="380014"/>
                </a:lnTo>
                <a:lnTo>
                  <a:pt x="0" y="33108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83102" y="22087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91330" y="4351401"/>
            <a:ext cx="664210" cy="662305"/>
          </a:xfrm>
          <a:custGeom>
            <a:avLst/>
            <a:gdLst/>
            <a:ahLst/>
            <a:cxnLst/>
            <a:rect l="l" t="t" r="r" b="b"/>
            <a:pathLst>
              <a:path w="664210" h="662304">
                <a:moveTo>
                  <a:pt x="0" y="331088"/>
                </a:moveTo>
                <a:lnTo>
                  <a:pt x="3598" y="282163"/>
                </a:lnTo>
                <a:lnTo>
                  <a:pt x="14050" y="235466"/>
                </a:lnTo>
                <a:lnTo>
                  <a:pt x="30843" y="191510"/>
                </a:lnTo>
                <a:lnTo>
                  <a:pt x="53463" y="150807"/>
                </a:lnTo>
                <a:lnTo>
                  <a:pt x="81398" y="113870"/>
                </a:lnTo>
                <a:lnTo>
                  <a:pt x="114133" y="81210"/>
                </a:lnTo>
                <a:lnTo>
                  <a:pt x="151155" y="53340"/>
                </a:lnTo>
                <a:lnTo>
                  <a:pt x="191952" y="30772"/>
                </a:lnTo>
                <a:lnTo>
                  <a:pt x="236008" y="14018"/>
                </a:lnTo>
                <a:lnTo>
                  <a:pt x="282813" y="3589"/>
                </a:lnTo>
                <a:lnTo>
                  <a:pt x="331851" y="0"/>
                </a:lnTo>
                <a:lnTo>
                  <a:pt x="380888" y="3589"/>
                </a:lnTo>
                <a:lnTo>
                  <a:pt x="427693" y="14018"/>
                </a:lnTo>
                <a:lnTo>
                  <a:pt x="471749" y="30772"/>
                </a:lnTo>
                <a:lnTo>
                  <a:pt x="512546" y="53340"/>
                </a:lnTo>
                <a:lnTo>
                  <a:pt x="549568" y="81210"/>
                </a:lnTo>
                <a:lnTo>
                  <a:pt x="582303" y="113870"/>
                </a:lnTo>
                <a:lnTo>
                  <a:pt x="610238" y="150807"/>
                </a:lnTo>
                <a:lnTo>
                  <a:pt x="632858" y="191510"/>
                </a:lnTo>
                <a:lnTo>
                  <a:pt x="649651" y="235466"/>
                </a:lnTo>
                <a:lnTo>
                  <a:pt x="660103" y="282163"/>
                </a:lnTo>
                <a:lnTo>
                  <a:pt x="663702" y="331088"/>
                </a:lnTo>
                <a:lnTo>
                  <a:pt x="660103" y="380014"/>
                </a:lnTo>
                <a:lnTo>
                  <a:pt x="649651" y="426711"/>
                </a:lnTo>
                <a:lnTo>
                  <a:pt x="632858" y="470667"/>
                </a:lnTo>
                <a:lnTo>
                  <a:pt x="610238" y="511370"/>
                </a:lnTo>
                <a:lnTo>
                  <a:pt x="582303" y="548307"/>
                </a:lnTo>
                <a:lnTo>
                  <a:pt x="549568" y="580967"/>
                </a:lnTo>
                <a:lnTo>
                  <a:pt x="512546" y="608837"/>
                </a:lnTo>
                <a:lnTo>
                  <a:pt x="471749" y="631405"/>
                </a:lnTo>
                <a:lnTo>
                  <a:pt x="427693" y="648159"/>
                </a:lnTo>
                <a:lnTo>
                  <a:pt x="380888" y="658588"/>
                </a:lnTo>
                <a:lnTo>
                  <a:pt x="331851" y="662177"/>
                </a:lnTo>
                <a:lnTo>
                  <a:pt x="282813" y="658588"/>
                </a:lnTo>
                <a:lnTo>
                  <a:pt x="236008" y="648159"/>
                </a:lnTo>
                <a:lnTo>
                  <a:pt x="191952" y="631405"/>
                </a:lnTo>
                <a:lnTo>
                  <a:pt x="151155" y="608837"/>
                </a:lnTo>
                <a:lnTo>
                  <a:pt x="114133" y="580967"/>
                </a:lnTo>
                <a:lnTo>
                  <a:pt x="81398" y="548307"/>
                </a:lnTo>
                <a:lnTo>
                  <a:pt x="53463" y="511370"/>
                </a:lnTo>
                <a:lnTo>
                  <a:pt x="30843" y="470667"/>
                </a:lnTo>
                <a:lnTo>
                  <a:pt x="14050" y="426711"/>
                </a:lnTo>
                <a:lnTo>
                  <a:pt x="3598" y="380014"/>
                </a:lnTo>
                <a:lnTo>
                  <a:pt x="0" y="331088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46394" y="45261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83148" y="4550283"/>
            <a:ext cx="664210" cy="662305"/>
          </a:xfrm>
          <a:custGeom>
            <a:avLst/>
            <a:gdLst/>
            <a:ahLst/>
            <a:cxnLst/>
            <a:rect l="l" t="t" r="r" b="b"/>
            <a:pathLst>
              <a:path w="664210" h="662304">
                <a:moveTo>
                  <a:pt x="0" y="331088"/>
                </a:moveTo>
                <a:lnTo>
                  <a:pt x="3598" y="282163"/>
                </a:lnTo>
                <a:lnTo>
                  <a:pt x="14050" y="235466"/>
                </a:lnTo>
                <a:lnTo>
                  <a:pt x="30843" y="191510"/>
                </a:lnTo>
                <a:lnTo>
                  <a:pt x="53463" y="150807"/>
                </a:lnTo>
                <a:lnTo>
                  <a:pt x="81398" y="113870"/>
                </a:lnTo>
                <a:lnTo>
                  <a:pt x="114133" y="81210"/>
                </a:lnTo>
                <a:lnTo>
                  <a:pt x="151155" y="53340"/>
                </a:lnTo>
                <a:lnTo>
                  <a:pt x="191952" y="30772"/>
                </a:lnTo>
                <a:lnTo>
                  <a:pt x="236008" y="14018"/>
                </a:lnTo>
                <a:lnTo>
                  <a:pt x="282813" y="3589"/>
                </a:lnTo>
                <a:lnTo>
                  <a:pt x="331851" y="0"/>
                </a:lnTo>
                <a:lnTo>
                  <a:pt x="380888" y="3589"/>
                </a:lnTo>
                <a:lnTo>
                  <a:pt x="427693" y="14018"/>
                </a:lnTo>
                <a:lnTo>
                  <a:pt x="471749" y="30772"/>
                </a:lnTo>
                <a:lnTo>
                  <a:pt x="512546" y="53340"/>
                </a:lnTo>
                <a:lnTo>
                  <a:pt x="549568" y="81210"/>
                </a:lnTo>
                <a:lnTo>
                  <a:pt x="582303" y="113870"/>
                </a:lnTo>
                <a:lnTo>
                  <a:pt x="610238" y="150807"/>
                </a:lnTo>
                <a:lnTo>
                  <a:pt x="632858" y="191510"/>
                </a:lnTo>
                <a:lnTo>
                  <a:pt x="649651" y="235466"/>
                </a:lnTo>
                <a:lnTo>
                  <a:pt x="660103" y="282163"/>
                </a:lnTo>
                <a:lnTo>
                  <a:pt x="663702" y="331088"/>
                </a:lnTo>
                <a:lnTo>
                  <a:pt x="660103" y="380014"/>
                </a:lnTo>
                <a:lnTo>
                  <a:pt x="649651" y="426711"/>
                </a:lnTo>
                <a:lnTo>
                  <a:pt x="632858" y="470667"/>
                </a:lnTo>
                <a:lnTo>
                  <a:pt x="610238" y="511370"/>
                </a:lnTo>
                <a:lnTo>
                  <a:pt x="582303" y="548307"/>
                </a:lnTo>
                <a:lnTo>
                  <a:pt x="549568" y="580967"/>
                </a:lnTo>
                <a:lnTo>
                  <a:pt x="512546" y="608837"/>
                </a:lnTo>
                <a:lnTo>
                  <a:pt x="471749" y="631405"/>
                </a:lnTo>
                <a:lnTo>
                  <a:pt x="427693" y="648159"/>
                </a:lnTo>
                <a:lnTo>
                  <a:pt x="380888" y="658588"/>
                </a:lnTo>
                <a:lnTo>
                  <a:pt x="331851" y="662177"/>
                </a:lnTo>
                <a:lnTo>
                  <a:pt x="282813" y="658588"/>
                </a:lnTo>
                <a:lnTo>
                  <a:pt x="236008" y="648159"/>
                </a:lnTo>
                <a:lnTo>
                  <a:pt x="191952" y="631405"/>
                </a:lnTo>
                <a:lnTo>
                  <a:pt x="151155" y="608837"/>
                </a:lnTo>
                <a:lnTo>
                  <a:pt x="114133" y="580967"/>
                </a:lnTo>
                <a:lnTo>
                  <a:pt x="81398" y="548307"/>
                </a:lnTo>
                <a:lnTo>
                  <a:pt x="53463" y="511370"/>
                </a:lnTo>
                <a:lnTo>
                  <a:pt x="30843" y="470667"/>
                </a:lnTo>
                <a:lnTo>
                  <a:pt x="14050" y="426711"/>
                </a:lnTo>
                <a:lnTo>
                  <a:pt x="3598" y="380014"/>
                </a:lnTo>
                <a:lnTo>
                  <a:pt x="0" y="331088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638294" y="472476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13145" y="1967864"/>
            <a:ext cx="662940" cy="662305"/>
          </a:xfrm>
          <a:custGeom>
            <a:avLst/>
            <a:gdLst/>
            <a:ahLst/>
            <a:cxnLst/>
            <a:rect l="l" t="t" r="r" b="b"/>
            <a:pathLst>
              <a:path w="662940" h="662305">
                <a:moveTo>
                  <a:pt x="0" y="331088"/>
                </a:moveTo>
                <a:lnTo>
                  <a:pt x="3593" y="282163"/>
                </a:lnTo>
                <a:lnTo>
                  <a:pt x="14033" y="235466"/>
                </a:lnTo>
                <a:lnTo>
                  <a:pt x="30806" y="191510"/>
                </a:lnTo>
                <a:lnTo>
                  <a:pt x="53400" y="150807"/>
                </a:lnTo>
                <a:lnTo>
                  <a:pt x="81302" y="113870"/>
                </a:lnTo>
                <a:lnTo>
                  <a:pt x="113999" y="81210"/>
                </a:lnTo>
                <a:lnTo>
                  <a:pt x="150979" y="53340"/>
                </a:lnTo>
                <a:lnTo>
                  <a:pt x="191728" y="30772"/>
                </a:lnTo>
                <a:lnTo>
                  <a:pt x="235735" y="14018"/>
                </a:lnTo>
                <a:lnTo>
                  <a:pt x="282486" y="3589"/>
                </a:lnTo>
                <a:lnTo>
                  <a:pt x="331470" y="0"/>
                </a:lnTo>
                <a:lnTo>
                  <a:pt x="380453" y="3589"/>
                </a:lnTo>
                <a:lnTo>
                  <a:pt x="427204" y="14018"/>
                </a:lnTo>
                <a:lnTo>
                  <a:pt x="471211" y="30772"/>
                </a:lnTo>
                <a:lnTo>
                  <a:pt x="511960" y="53340"/>
                </a:lnTo>
                <a:lnTo>
                  <a:pt x="548940" y="81210"/>
                </a:lnTo>
                <a:lnTo>
                  <a:pt x="581637" y="113870"/>
                </a:lnTo>
                <a:lnTo>
                  <a:pt x="609539" y="150807"/>
                </a:lnTo>
                <a:lnTo>
                  <a:pt x="632133" y="191510"/>
                </a:lnTo>
                <a:lnTo>
                  <a:pt x="648906" y="235466"/>
                </a:lnTo>
                <a:lnTo>
                  <a:pt x="659346" y="282163"/>
                </a:lnTo>
                <a:lnTo>
                  <a:pt x="662940" y="331088"/>
                </a:lnTo>
                <a:lnTo>
                  <a:pt x="659346" y="380014"/>
                </a:lnTo>
                <a:lnTo>
                  <a:pt x="648906" y="426711"/>
                </a:lnTo>
                <a:lnTo>
                  <a:pt x="632133" y="470667"/>
                </a:lnTo>
                <a:lnTo>
                  <a:pt x="609539" y="511370"/>
                </a:lnTo>
                <a:lnTo>
                  <a:pt x="581637" y="548307"/>
                </a:lnTo>
                <a:lnTo>
                  <a:pt x="548940" y="580967"/>
                </a:lnTo>
                <a:lnTo>
                  <a:pt x="511960" y="608837"/>
                </a:lnTo>
                <a:lnTo>
                  <a:pt x="471211" y="631405"/>
                </a:lnTo>
                <a:lnTo>
                  <a:pt x="427204" y="648159"/>
                </a:lnTo>
                <a:lnTo>
                  <a:pt x="380453" y="658588"/>
                </a:lnTo>
                <a:lnTo>
                  <a:pt x="331470" y="662177"/>
                </a:lnTo>
                <a:lnTo>
                  <a:pt x="282486" y="658588"/>
                </a:lnTo>
                <a:lnTo>
                  <a:pt x="235735" y="648159"/>
                </a:lnTo>
                <a:lnTo>
                  <a:pt x="191728" y="631405"/>
                </a:lnTo>
                <a:lnTo>
                  <a:pt x="150979" y="608837"/>
                </a:lnTo>
                <a:lnTo>
                  <a:pt x="113999" y="580967"/>
                </a:lnTo>
                <a:lnTo>
                  <a:pt x="81302" y="548307"/>
                </a:lnTo>
                <a:lnTo>
                  <a:pt x="53400" y="511370"/>
                </a:lnTo>
                <a:lnTo>
                  <a:pt x="30806" y="470667"/>
                </a:lnTo>
                <a:lnTo>
                  <a:pt x="14033" y="426711"/>
                </a:lnTo>
                <a:lnTo>
                  <a:pt x="3593" y="380014"/>
                </a:lnTo>
                <a:lnTo>
                  <a:pt x="0" y="33108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374011" y="2142582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41260" y="2762630"/>
            <a:ext cx="664210" cy="662305"/>
          </a:xfrm>
          <a:custGeom>
            <a:avLst/>
            <a:gdLst/>
            <a:ahLst/>
            <a:cxnLst/>
            <a:rect l="l" t="t" r="r" b="b"/>
            <a:pathLst>
              <a:path w="664209" h="662304">
                <a:moveTo>
                  <a:pt x="0" y="331088"/>
                </a:moveTo>
                <a:lnTo>
                  <a:pt x="3598" y="282163"/>
                </a:lnTo>
                <a:lnTo>
                  <a:pt x="14050" y="235466"/>
                </a:lnTo>
                <a:lnTo>
                  <a:pt x="30843" y="191510"/>
                </a:lnTo>
                <a:lnTo>
                  <a:pt x="53463" y="150807"/>
                </a:lnTo>
                <a:lnTo>
                  <a:pt x="81398" y="113870"/>
                </a:lnTo>
                <a:lnTo>
                  <a:pt x="114133" y="81210"/>
                </a:lnTo>
                <a:lnTo>
                  <a:pt x="151155" y="53340"/>
                </a:lnTo>
                <a:lnTo>
                  <a:pt x="191952" y="30772"/>
                </a:lnTo>
                <a:lnTo>
                  <a:pt x="236008" y="14018"/>
                </a:lnTo>
                <a:lnTo>
                  <a:pt x="282813" y="3589"/>
                </a:lnTo>
                <a:lnTo>
                  <a:pt x="331851" y="0"/>
                </a:lnTo>
                <a:lnTo>
                  <a:pt x="380888" y="3589"/>
                </a:lnTo>
                <a:lnTo>
                  <a:pt x="427693" y="14018"/>
                </a:lnTo>
                <a:lnTo>
                  <a:pt x="471749" y="30772"/>
                </a:lnTo>
                <a:lnTo>
                  <a:pt x="512546" y="53340"/>
                </a:lnTo>
                <a:lnTo>
                  <a:pt x="549568" y="81210"/>
                </a:lnTo>
                <a:lnTo>
                  <a:pt x="582303" y="113870"/>
                </a:lnTo>
                <a:lnTo>
                  <a:pt x="610238" y="150807"/>
                </a:lnTo>
                <a:lnTo>
                  <a:pt x="632858" y="191510"/>
                </a:lnTo>
                <a:lnTo>
                  <a:pt x="649651" y="235466"/>
                </a:lnTo>
                <a:lnTo>
                  <a:pt x="660103" y="282163"/>
                </a:lnTo>
                <a:lnTo>
                  <a:pt x="663702" y="331088"/>
                </a:lnTo>
                <a:lnTo>
                  <a:pt x="660103" y="380014"/>
                </a:lnTo>
                <a:lnTo>
                  <a:pt x="649651" y="426711"/>
                </a:lnTo>
                <a:lnTo>
                  <a:pt x="632858" y="470667"/>
                </a:lnTo>
                <a:lnTo>
                  <a:pt x="610238" y="511370"/>
                </a:lnTo>
                <a:lnTo>
                  <a:pt x="582303" y="548307"/>
                </a:lnTo>
                <a:lnTo>
                  <a:pt x="549568" y="580967"/>
                </a:lnTo>
                <a:lnTo>
                  <a:pt x="512546" y="608837"/>
                </a:lnTo>
                <a:lnTo>
                  <a:pt x="471749" y="631405"/>
                </a:lnTo>
                <a:lnTo>
                  <a:pt x="427693" y="648159"/>
                </a:lnTo>
                <a:lnTo>
                  <a:pt x="380888" y="658588"/>
                </a:lnTo>
                <a:lnTo>
                  <a:pt x="331851" y="662177"/>
                </a:lnTo>
                <a:lnTo>
                  <a:pt x="282813" y="658588"/>
                </a:lnTo>
                <a:lnTo>
                  <a:pt x="236008" y="648159"/>
                </a:lnTo>
                <a:lnTo>
                  <a:pt x="191952" y="631405"/>
                </a:lnTo>
                <a:lnTo>
                  <a:pt x="151155" y="608837"/>
                </a:lnTo>
                <a:lnTo>
                  <a:pt x="114133" y="580967"/>
                </a:lnTo>
                <a:lnTo>
                  <a:pt x="81398" y="548307"/>
                </a:lnTo>
                <a:lnTo>
                  <a:pt x="53463" y="511370"/>
                </a:lnTo>
                <a:lnTo>
                  <a:pt x="30843" y="470667"/>
                </a:lnTo>
                <a:lnTo>
                  <a:pt x="14050" y="426711"/>
                </a:lnTo>
                <a:lnTo>
                  <a:pt x="3598" y="380014"/>
                </a:lnTo>
                <a:lnTo>
                  <a:pt x="0" y="331088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96525" y="29370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10908" y="3689222"/>
            <a:ext cx="664210" cy="662305"/>
          </a:xfrm>
          <a:custGeom>
            <a:avLst/>
            <a:gdLst/>
            <a:ahLst/>
            <a:cxnLst/>
            <a:rect l="l" t="t" r="r" b="b"/>
            <a:pathLst>
              <a:path w="664209" h="662304">
                <a:moveTo>
                  <a:pt x="0" y="331088"/>
                </a:moveTo>
                <a:lnTo>
                  <a:pt x="3598" y="282163"/>
                </a:lnTo>
                <a:lnTo>
                  <a:pt x="14050" y="235466"/>
                </a:lnTo>
                <a:lnTo>
                  <a:pt x="30843" y="191510"/>
                </a:lnTo>
                <a:lnTo>
                  <a:pt x="53463" y="150807"/>
                </a:lnTo>
                <a:lnTo>
                  <a:pt x="81398" y="113870"/>
                </a:lnTo>
                <a:lnTo>
                  <a:pt x="114133" y="81210"/>
                </a:lnTo>
                <a:lnTo>
                  <a:pt x="151155" y="53340"/>
                </a:lnTo>
                <a:lnTo>
                  <a:pt x="191952" y="30772"/>
                </a:lnTo>
                <a:lnTo>
                  <a:pt x="236008" y="14018"/>
                </a:lnTo>
                <a:lnTo>
                  <a:pt x="282813" y="3589"/>
                </a:lnTo>
                <a:lnTo>
                  <a:pt x="331851" y="0"/>
                </a:lnTo>
                <a:lnTo>
                  <a:pt x="380888" y="3589"/>
                </a:lnTo>
                <a:lnTo>
                  <a:pt x="427693" y="14018"/>
                </a:lnTo>
                <a:lnTo>
                  <a:pt x="471749" y="30772"/>
                </a:lnTo>
                <a:lnTo>
                  <a:pt x="512546" y="53340"/>
                </a:lnTo>
                <a:lnTo>
                  <a:pt x="549568" y="81210"/>
                </a:lnTo>
                <a:lnTo>
                  <a:pt x="582303" y="113870"/>
                </a:lnTo>
                <a:lnTo>
                  <a:pt x="610238" y="150807"/>
                </a:lnTo>
                <a:lnTo>
                  <a:pt x="632858" y="191510"/>
                </a:lnTo>
                <a:lnTo>
                  <a:pt x="649651" y="235466"/>
                </a:lnTo>
                <a:lnTo>
                  <a:pt x="660103" y="282163"/>
                </a:lnTo>
                <a:lnTo>
                  <a:pt x="663702" y="331088"/>
                </a:lnTo>
                <a:lnTo>
                  <a:pt x="660103" y="380014"/>
                </a:lnTo>
                <a:lnTo>
                  <a:pt x="649651" y="426711"/>
                </a:lnTo>
                <a:lnTo>
                  <a:pt x="632858" y="470667"/>
                </a:lnTo>
                <a:lnTo>
                  <a:pt x="610238" y="511370"/>
                </a:lnTo>
                <a:lnTo>
                  <a:pt x="582303" y="548307"/>
                </a:lnTo>
                <a:lnTo>
                  <a:pt x="549568" y="580967"/>
                </a:lnTo>
                <a:lnTo>
                  <a:pt x="512546" y="608837"/>
                </a:lnTo>
                <a:lnTo>
                  <a:pt x="471749" y="631405"/>
                </a:lnTo>
                <a:lnTo>
                  <a:pt x="427693" y="648159"/>
                </a:lnTo>
                <a:lnTo>
                  <a:pt x="380888" y="658588"/>
                </a:lnTo>
                <a:lnTo>
                  <a:pt x="331851" y="662177"/>
                </a:lnTo>
                <a:lnTo>
                  <a:pt x="282813" y="658588"/>
                </a:lnTo>
                <a:lnTo>
                  <a:pt x="236008" y="648159"/>
                </a:lnTo>
                <a:lnTo>
                  <a:pt x="191952" y="631405"/>
                </a:lnTo>
                <a:lnTo>
                  <a:pt x="151155" y="608837"/>
                </a:lnTo>
                <a:lnTo>
                  <a:pt x="114133" y="580967"/>
                </a:lnTo>
                <a:lnTo>
                  <a:pt x="81398" y="548307"/>
                </a:lnTo>
                <a:lnTo>
                  <a:pt x="53463" y="511370"/>
                </a:lnTo>
                <a:lnTo>
                  <a:pt x="30843" y="470667"/>
                </a:lnTo>
                <a:lnTo>
                  <a:pt x="14050" y="426711"/>
                </a:lnTo>
                <a:lnTo>
                  <a:pt x="3598" y="380014"/>
                </a:lnTo>
                <a:lnTo>
                  <a:pt x="0" y="331088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765891" y="386403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22445" y="1438275"/>
            <a:ext cx="662940" cy="662305"/>
          </a:xfrm>
          <a:custGeom>
            <a:avLst/>
            <a:gdLst/>
            <a:ahLst/>
            <a:cxnLst/>
            <a:rect l="l" t="t" r="r" b="b"/>
            <a:pathLst>
              <a:path w="662939" h="662305">
                <a:moveTo>
                  <a:pt x="0" y="331088"/>
                </a:moveTo>
                <a:lnTo>
                  <a:pt x="3593" y="282163"/>
                </a:lnTo>
                <a:lnTo>
                  <a:pt x="14033" y="235466"/>
                </a:lnTo>
                <a:lnTo>
                  <a:pt x="30806" y="191510"/>
                </a:lnTo>
                <a:lnTo>
                  <a:pt x="53400" y="150807"/>
                </a:lnTo>
                <a:lnTo>
                  <a:pt x="81302" y="113870"/>
                </a:lnTo>
                <a:lnTo>
                  <a:pt x="113999" y="81210"/>
                </a:lnTo>
                <a:lnTo>
                  <a:pt x="150979" y="53340"/>
                </a:lnTo>
                <a:lnTo>
                  <a:pt x="191728" y="30772"/>
                </a:lnTo>
                <a:lnTo>
                  <a:pt x="235735" y="14018"/>
                </a:lnTo>
                <a:lnTo>
                  <a:pt x="282486" y="3589"/>
                </a:lnTo>
                <a:lnTo>
                  <a:pt x="331470" y="0"/>
                </a:lnTo>
                <a:lnTo>
                  <a:pt x="380453" y="3589"/>
                </a:lnTo>
                <a:lnTo>
                  <a:pt x="427204" y="14018"/>
                </a:lnTo>
                <a:lnTo>
                  <a:pt x="471211" y="30772"/>
                </a:lnTo>
                <a:lnTo>
                  <a:pt x="511960" y="53340"/>
                </a:lnTo>
                <a:lnTo>
                  <a:pt x="548940" y="81210"/>
                </a:lnTo>
                <a:lnTo>
                  <a:pt x="581637" y="113870"/>
                </a:lnTo>
                <a:lnTo>
                  <a:pt x="609539" y="150807"/>
                </a:lnTo>
                <a:lnTo>
                  <a:pt x="632133" y="191510"/>
                </a:lnTo>
                <a:lnTo>
                  <a:pt x="648906" y="235466"/>
                </a:lnTo>
                <a:lnTo>
                  <a:pt x="659346" y="282163"/>
                </a:lnTo>
                <a:lnTo>
                  <a:pt x="662940" y="331088"/>
                </a:lnTo>
                <a:lnTo>
                  <a:pt x="659346" y="380014"/>
                </a:lnTo>
                <a:lnTo>
                  <a:pt x="648906" y="426711"/>
                </a:lnTo>
                <a:lnTo>
                  <a:pt x="632133" y="470667"/>
                </a:lnTo>
                <a:lnTo>
                  <a:pt x="609539" y="511370"/>
                </a:lnTo>
                <a:lnTo>
                  <a:pt x="581637" y="548307"/>
                </a:lnTo>
                <a:lnTo>
                  <a:pt x="548940" y="580967"/>
                </a:lnTo>
                <a:lnTo>
                  <a:pt x="511960" y="608837"/>
                </a:lnTo>
                <a:lnTo>
                  <a:pt x="471211" y="631405"/>
                </a:lnTo>
                <a:lnTo>
                  <a:pt x="427204" y="648159"/>
                </a:lnTo>
                <a:lnTo>
                  <a:pt x="380453" y="658588"/>
                </a:lnTo>
                <a:lnTo>
                  <a:pt x="331470" y="662177"/>
                </a:lnTo>
                <a:lnTo>
                  <a:pt x="282486" y="658588"/>
                </a:lnTo>
                <a:lnTo>
                  <a:pt x="235735" y="648159"/>
                </a:lnTo>
                <a:lnTo>
                  <a:pt x="191728" y="631405"/>
                </a:lnTo>
                <a:lnTo>
                  <a:pt x="150979" y="608837"/>
                </a:lnTo>
                <a:lnTo>
                  <a:pt x="113999" y="580967"/>
                </a:lnTo>
                <a:lnTo>
                  <a:pt x="81302" y="548307"/>
                </a:lnTo>
                <a:lnTo>
                  <a:pt x="53400" y="511370"/>
                </a:lnTo>
                <a:lnTo>
                  <a:pt x="30806" y="470667"/>
                </a:lnTo>
                <a:lnTo>
                  <a:pt x="14033" y="426711"/>
                </a:lnTo>
                <a:lnTo>
                  <a:pt x="3593" y="380014"/>
                </a:lnTo>
                <a:lnTo>
                  <a:pt x="0" y="331088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577027" y="161290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34196" y="3159632"/>
            <a:ext cx="664210" cy="662305"/>
          </a:xfrm>
          <a:custGeom>
            <a:avLst/>
            <a:gdLst/>
            <a:ahLst/>
            <a:cxnLst/>
            <a:rect l="l" t="t" r="r" b="b"/>
            <a:pathLst>
              <a:path w="664209" h="662304">
                <a:moveTo>
                  <a:pt x="0" y="331088"/>
                </a:moveTo>
                <a:lnTo>
                  <a:pt x="3598" y="282163"/>
                </a:lnTo>
                <a:lnTo>
                  <a:pt x="14050" y="235466"/>
                </a:lnTo>
                <a:lnTo>
                  <a:pt x="30843" y="191510"/>
                </a:lnTo>
                <a:lnTo>
                  <a:pt x="53463" y="150807"/>
                </a:lnTo>
                <a:lnTo>
                  <a:pt x="81398" y="113870"/>
                </a:lnTo>
                <a:lnTo>
                  <a:pt x="114133" y="81210"/>
                </a:lnTo>
                <a:lnTo>
                  <a:pt x="151155" y="53340"/>
                </a:lnTo>
                <a:lnTo>
                  <a:pt x="191952" y="30772"/>
                </a:lnTo>
                <a:lnTo>
                  <a:pt x="236008" y="14018"/>
                </a:lnTo>
                <a:lnTo>
                  <a:pt x="282813" y="3589"/>
                </a:lnTo>
                <a:lnTo>
                  <a:pt x="331851" y="0"/>
                </a:lnTo>
                <a:lnTo>
                  <a:pt x="380888" y="3589"/>
                </a:lnTo>
                <a:lnTo>
                  <a:pt x="427693" y="14018"/>
                </a:lnTo>
                <a:lnTo>
                  <a:pt x="471749" y="30772"/>
                </a:lnTo>
                <a:lnTo>
                  <a:pt x="512546" y="53340"/>
                </a:lnTo>
                <a:lnTo>
                  <a:pt x="549568" y="81210"/>
                </a:lnTo>
                <a:lnTo>
                  <a:pt x="582303" y="113870"/>
                </a:lnTo>
                <a:lnTo>
                  <a:pt x="610238" y="150807"/>
                </a:lnTo>
                <a:lnTo>
                  <a:pt x="632858" y="191510"/>
                </a:lnTo>
                <a:lnTo>
                  <a:pt x="649651" y="235466"/>
                </a:lnTo>
                <a:lnTo>
                  <a:pt x="660103" y="282163"/>
                </a:lnTo>
                <a:lnTo>
                  <a:pt x="663702" y="331088"/>
                </a:lnTo>
                <a:lnTo>
                  <a:pt x="660103" y="380014"/>
                </a:lnTo>
                <a:lnTo>
                  <a:pt x="649651" y="426711"/>
                </a:lnTo>
                <a:lnTo>
                  <a:pt x="632858" y="470667"/>
                </a:lnTo>
                <a:lnTo>
                  <a:pt x="610238" y="511370"/>
                </a:lnTo>
                <a:lnTo>
                  <a:pt x="582303" y="548307"/>
                </a:lnTo>
                <a:lnTo>
                  <a:pt x="549568" y="580967"/>
                </a:lnTo>
                <a:lnTo>
                  <a:pt x="512546" y="608837"/>
                </a:lnTo>
                <a:lnTo>
                  <a:pt x="471749" y="631405"/>
                </a:lnTo>
                <a:lnTo>
                  <a:pt x="427693" y="648159"/>
                </a:lnTo>
                <a:lnTo>
                  <a:pt x="380888" y="658588"/>
                </a:lnTo>
                <a:lnTo>
                  <a:pt x="331851" y="662177"/>
                </a:lnTo>
                <a:lnTo>
                  <a:pt x="282813" y="658588"/>
                </a:lnTo>
                <a:lnTo>
                  <a:pt x="236008" y="648159"/>
                </a:lnTo>
                <a:lnTo>
                  <a:pt x="191952" y="631405"/>
                </a:lnTo>
                <a:lnTo>
                  <a:pt x="151155" y="608837"/>
                </a:lnTo>
                <a:lnTo>
                  <a:pt x="114133" y="580967"/>
                </a:lnTo>
                <a:lnTo>
                  <a:pt x="81398" y="548307"/>
                </a:lnTo>
                <a:lnTo>
                  <a:pt x="53463" y="511370"/>
                </a:lnTo>
                <a:lnTo>
                  <a:pt x="30843" y="470667"/>
                </a:lnTo>
                <a:lnTo>
                  <a:pt x="14050" y="426711"/>
                </a:lnTo>
                <a:lnTo>
                  <a:pt x="3598" y="380014"/>
                </a:lnTo>
                <a:lnTo>
                  <a:pt x="0" y="331088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721442" y="3334356"/>
            <a:ext cx="89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169020" y="4351401"/>
            <a:ext cx="664210" cy="662305"/>
          </a:xfrm>
          <a:custGeom>
            <a:avLst/>
            <a:gdLst/>
            <a:ahLst/>
            <a:cxnLst/>
            <a:rect l="l" t="t" r="r" b="b"/>
            <a:pathLst>
              <a:path w="664209" h="662304">
                <a:moveTo>
                  <a:pt x="0" y="331088"/>
                </a:moveTo>
                <a:lnTo>
                  <a:pt x="3598" y="282163"/>
                </a:lnTo>
                <a:lnTo>
                  <a:pt x="14050" y="235466"/>
                </a:lnTo>
                <a:lnTo>
                  <a:pt x="30843" y="191510"/>
                </a:lnTo>
                <a:lnTo>
                  <a:pt x="53463" y="150807"/>
                </a:lnTo>
                <a:lnTo>
                  <a:pt x="81398" y="113870"/>
                </a:lnTo>
                <a:lnTo>
                  <a:pt x="114133" y="81210"/>
                </a:lnTo>
                <a:lnTo>
                  <a:pt x="151155" y="53340"/>
                </a:lnTo>
                <a:lnTo>
                  <a:pt x="191952" y="30772"/>
                </a:lnTo>
                <a:lnTo>
                  <a:pt x="236008" y="14018"/>
                </a:lnTo>
                <a:lnTo>
                  <a:pt x="282813" y="3589"/>
                </a:lnTo>
                <a:lnTo>
                  <a:pt x="331851" y="0"/>
                </a:lnTo>
                <a:lnTo>
                  <a:pt x="380888" y="3589"/>
                </a:lnTo>
                <a:lnTo>
                  <a:pt x="427693" y="14018"/>
                </a:lnTo>
                <a:lnTo>
                  <a:pt x="471749" y="30772"/>
                </a:lnTo>
                <a:lnTo>
                  <a:pt x="512546" y="53340"/>
                </a:lnTo>
                <a:lnTo>
                  <a:pt x="549568" y="81210"/>
                </a:lnTo>
                <a:lnTo>
                  <a:pt x="582303" y="113870"/>
                </a:lnTo>
                <a:lnTo>
                  <a:pt x="610238" y="150807"/>
                </a:lnTo>
                <a:lnTo>
                  <a:pt x="632858" y="191510"/>
                </a:lnTo>
                <a:lnTo>
                  <a:pt x="649651" y="235466"/>
                </a:lnTo>
                <a:lnTo>
                  <a:pt x="660103" y="282163"/>
                </a:lnTo>
                <a:lnTo>
                  <a:pt x="663702" y="331088"/>
                </a:lnTo>
                <a:lnTo>
                  <a:pt x="660103" y="380014"/>
                </a:lnTo>
                <a:lnTo>
                  <a:pt x="649651" y="426711"/>
                </a:lnTo>
                <a:lnTo>
                  <a:pt x="632858" y="470667"/>
                </a:lnTo>
                <a:lnTo>
                  <a:pt x="610238" y="511370"/>
                </a:lnTo>
                <a:lnTo>
                  <a:pt x="582303" y="548307"/>
                </a:lnTo>
                <a:lnTo>
                  <a:pt x="549568" y="580967"/>
                </a:lnTo>
                <a:lnTo>
                  <a:pt x="512546" y="608837"/>
                </a:lnTo>
                <a:lnTo>
                  <a:pt x="471749" y="631405"/>
                </a:lnTo>
                <a:lnTo>
                  <a:pt x="427693" y="648159"/>
                </a:lnTo>
                <a:lnTo>
                  <a:pt x="380888" y="658588"/>
                </a:lnTo>
                <a:lnTo>
                  <a:pt x="331851" y="662177"/>
                </a:lnTo>
                <a:lnTo>
                  <a:pt x="282813" y="658588"/>
                </a:lnTo>
                <a:lnTo>
                  <a:pt x="236008" y="648159"/>
                </a:lnTo>
                <a:lnTo>
                  <a:pt x="191952" y="631405"/>
                </a:lnTo>
                <a:lnTo>
                  <a:pt x="151155" y="608837"/>
                </a:lnTo>
                <a:lnTo>
                  <a:pt x="114133" y="580967"/>
                </a:lnTo>
                <a:lnTo>
                  <a:pt x="81398" y="548307"/>
                </a:lnTo>
                <a:lnTo>
                  <a:pt x="53463" y="511370"/>
                </a:lnTo>
                <a:lnTo>
                  <a:pt x="30843" y="470667"/>
                </a:lnTo>
                <a:lnTo>
                  <a:pt x="14050" y="426711"/>
                </a:lnTo>
                <a:lnTo>
                  <a:pt x="3598" y="380014"/>
                </a:lnTo>
                <a:lnTo>
                  <a:pt x="0" y="331088"/>
                </a:lnTo>
                <a:close/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449267" y="4526132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157854" y="1766893"/>
            <a:ext cx="5831840" cy="3156585"/>
            <a:chOff x="3157854" y="1766893"/>
            <a:chExt cx="5831840" cy="3156585"/>
          </a:xfrm>
        </p:grpSpPr>
        <p:sp>
          <p:nvSpPr>
            <p:cNvPr id="29" name="object 29"/>
            <p:cNvSpPr/>
            <p:nvPr/>
          </p:nvSpPr>
          <p:spPr>
            <a:xfrm>
              <a:off x="3164204" y="4188333"/>
              <a:ext cx="577850" cy="454659"/>
            </a:xfrm>
            <a:custGeom>
              <a:avLst/>
              <a:gdLst/>
              <a:ahLst/>
              <a:cxnLst/>
              <a:rect l="l" t="t" r="r" b="b"/>
              <a:pathLst>
                <a:path w="577850" h="454660">
                  <a:moveTo>
                    <a:pt x="0" y="0"/>
                  </a:moveTo>
                  <a:lnTo>
                    <a:pt x="577469" y="4545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08130" y="4605077"/>
              <a:ext cx="83820" cy="77470"/>
            </a:xfrm>
            <a:custGeom>
              <a:avLst/>
              <a:gdLst/>
              <a:ahLst/>
              <a:cxnLst/>
              <a:rect l="l" t="t" r="r" b="b"/>
              <a:pathLst>
                <a:path w="83820" h="77470">
                  <a:moveTo>
                    <a:pt x="47129" y="0"/>
                  </a:moveTo>
                  <a:lnTo>
                    <a:pt x="0" y="59880"/>
                  </a:lnTo>
                  <a:lnTo>
                    <a:pt x="83439" y="77076"/>
                  </a:lnTo>
                  <a:lnTo>
                    <a:pt x="4712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358258" y="4883212"/>
              <a:ext cx="962025" cy="33655"/>
            </a:xfrm>
            <a:custGeom>
              <a:avLst/>
              <a:gdLst/>
              <a:ahLst/>
              <a:cxnLst/>
              <a:rect l="l" t="t" r="r" b="b"/>
              <a:pathLst>
                <a:path w="962025" h="33654">
                  <a:moveTo>
                    <a:pt x="0" y="33642"/>
                  </a:moveTo>
                  <a:lnTo>
                    <a:pt x="96187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306111" y="4845586"/>
              <a:ext cx="78105" cy="76200"/>
            </a:xfrm>
            <a:custGeom>
              <a:avLst/>
              <a:gdLst/>
              <a:ahLst/>
              <a:cxnLst/>
              <a:rect l="l" t="t" r="r" b="b"/>
              <a:pathLst>
                <a:path w="78104" h="76200">
                  <a:moveTo>
                    <a:pt x="0" y="0"/>
                  </a:moveTo>
                  <a:lnTo>
                    <a:pt x="2666" y="76149"/>
                  </a:lnTo>
                  <a:lnTo>
                    <a:pt x="77482" y="354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04630" y="4254627"/>
              <a:ext cx="603250" cy="359410"/>
            </a:xfrm>
            <a:custGeom>
              <a:avLst/>
              <a:gdLst/>
              <a:ahLst/>
              <a:cxnLst/>
              <a:rect l="l" t="t" r="r" b="b"/>
              <a:pathLst>
                <a:path w="603250" h="359410">
                  <a:moveTo>
                    <a:pt x="603211" y="0"/>
                  </a:moveTo>
                  <a:lnTo>
                    <a:pt x="0" y="35924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50073" y="4574640"/>
              <a:ext cx="85090" cy="71755"/>
            </a:xfrm>
            <a:custGeom>
              <a:avLst/>
              <a:gdLst/>
              <a:ahLst/>
              <a:cxnLst/>
              <a:rect l="l" t="t" r="r" b="b"/>
              <a:pathLst>
                <a:path w="85089" h="71754">
                  <a:moveTo>
                    <a:pt x="45974" y="0"/>
                  </a:moveTo>
                  <a:lnTo>
                    <a:pt x="0" y="71729"/>
                  </a:lnTo>
                  <a:lnTo>
                    <a:pt x="84963" y="65468"/>
                  </a:lnTo>
                  <a:lnTo>
                    <a:pt x="459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15470" y="4020692"/>
              <a:ext cx="1995805" cy="643255"/>
            </a:xfrm>
            <a:custGeom>
              <a:avLst/>
              <a:gdLst/>
              <a:ahLst/>
              <a:cxnLst/>
              <a:rect l="l" t="t" r="r" b="b"/>
              <a:pathLst>
                <a:path w="1995804" h="643254">
                  <a:moveTo>
                    <a:pt x="1995766" y="0"/>
                  </a:moveTo>
                  <a:lnTo>
                    <a:pt x="0" y="64263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55025" y="4623165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60858" y="0"/>
                  </a:moveTo>
                  <a:lnTo>
                    <a:pt x="0" y="59626"/>
                  </a:lnTo>
                  <a:lnTo>
                    <a:pt x="84213" y="72529"/>
                  </a:lnTo>
                  <a:lnTo>
                    <a:pt x="6085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18055" y="3424808"/>
              <a:ext cx="255904" cy="312420"/>
            </a:xfrm>
            <a:custGeom>
              <a:avLst/>
              <a:gdLst/>
              <a:ahLst/>
              <a:cxnLst/>
              <a:rect l="l" t="t" r="r" b="b"/>
              <a:pathLst>
                <a:path w="255904" h="312420">
                  <a:moveTo>
                    <a:pt x="255498" y="0"/>
                  </a:moveTo>
                  <a:lnTo>
                    <a:pt x="0" y="31225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77830" y="3703101"/>
              <a:ext cx="78105" cy="83185"/>
            </a:xfrm>
            <a:custGeom>
              <a:avLst/>
              <a:gdLst/>
              <a:ahLst/>
              <a:cxnLst/>
              <a:rect l="l" t="t" r="r" b="b"/>
              <a:pathLst>
                <a:path w="78104" h="83185">
                  <a:moveTo>
                    <a:pt x="18770" y="0"/>
                  </a:moveTo>
                  <a:lnTo>
                    <a:pt x="0" y="83096"/>
                  </a:lnTo>
                  <a:lnTo>
                    <a:pt x="77749" y="48247"/>
                  </a:lnTo>
                  <a:lnTo>
                    <a:pt x="1877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08189" y="3328035"/>
              <a:ext cx="626110" cy="1065530"/>
            </a:xfrm>
            <a:custGeom>
              <a:avLst/>
              <a:gdLst/>
              <a:ahLst/>
              <a:cxnLst/>
              <a:rect l="l" t="t" r="r" b="b"/>
              <a:pathLst>
                <a:path w="626109" h="1065529">
                  <a:moveTo>
                    <a:pt x="0" y="0"/>
                  </a:moveTo>
                  <a:lnTo>
                    <a:pt x="625614" y="106528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94513" y="4363081"/>
              <a:ext cx="71755" cy="85090"/>
            </a:xfrm>
            <a:custGeom>
              <a:avLst/>
              <a:gdLst/>
              <a:ahLst/>
              <a:cxnLst/>
              <a:rect l="l" t="t" r="r" b="b"/>
              <a:pathLst>
                <a:path w="71754" h="85089">
                  <a:moveTo>
                    <a:pt x="65709" y="0"/>
                  </a:moveTo>
                  <a:lnTo>
                    <a:pt x="0" y="38582"/>
                  </a:lnTo>
                  <a:lnTo>
                    <a:pt x="71437" y="85001"/>
                  </a:lnTo>
                  <a:lnTo>
                    <a:pt x="657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500490" y="3878591"/>
              <a:ext cx="237490" cy="473075"/>
            </a:xfrm>
            <a:custGeom>
              <a:avLst/>
              <a:gdLst/>
              <a:ahLst/>
              <a:cxnLst/>
              <a:rect l="l" t="t" r="r" b="b"/>
              <a:pathLst>
                <a:path w="237490" h="473075">
                  <a:moveTo>
                    <a:pt x="0" y="472897"/>
                  </a:moveTo>
                  <a:lnTo>
                    <a:pt x="23688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697615" y="3821813"/>
              <a:ext cx="68580" cy="85725"/>
            </a:xfrm>
            <a:custGeom>
              <a:avLst/>
              <a:gdLst/>
              <a:ahLst/>
              <a:cxnLst/>
              <a:rect l="l" t="t" r="r" b="b"/>
              <a:pathLst>
                <a:path w="68579" h="85725">
                  <a:moveTo>
                    <a:pt x="68199" y="0"/>
                  </a:moveTo>
                  <a:lnTo>
                    <a:pt x="0" y="51066"/>
                  </a:lnTo>
                  <a:lnTo>
                    <a:pt x="68135" y="85191"/>
                  </a:lnTo>
                  <a:lnTo>
                    <a:pt x="681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766428" y="2096683"/>
              <a:ext cx="187960" cy="1063625"/>
            </a:xfrm>
            <a:custGeom>
              <a:avLst/>
              <a:gdLst/>
              <a:ahLst/>
              <a:cxnLst/>
              <a:rect l="l" t="t" r="r" b="b"/>
              <a:pathLst>
                <a:path w="187959" h="1063625">
                  <a:moveTo>
                    <a:pt x="0" y="1063040"/>
                  </a:moveTo>
                  <a:lnTo>
                    <a:pt x="18793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914641" y="2034153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5" h="81914">
                  <a:moveTo>
                    <a:pt x="50774" y="0"/>
                  </a:moveTo>
                  <a:lnTo>
                    <a:pt x="0" y="68414"/>
                  </a:lnTo>
                  <a:lnTo>
                    <a:pt x="75031" y="81673"/>
                  </a:lnTo>
                  <a:lnTo>
                    <a:pt x="50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164204" y="3374851"/>
              <a:ext cx="1296035" cy="345440"/>
            </a:xfrm>
            <a:custGeom>
              <a:avLst/>
              <a:gdLst/>
              <a:ahLst/>
              <a:cxnLst/>
              <a:rect l="l" t="t" r="r" b="b"/>
              <a:pathLst>
                <a:path w="1296035" h="345439">
                  <a:moveTo>
                    <a:pt x="0" y="345059"/>
                  </a:moveTo>
                  <a:lnTo>
                    <a:pt x="129562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37755" y="3341310"/>
              <a:ext cx="83820" cy="73660"/>
            </a:xfrm>
            <a:custGeom>
              <a:avLst/>
              <a:gdLst/>
              <a:ahLst/>
              <a:cxnLst/>
              <a:rect l="l" t="t" r="r" b="b"/>
              <a:pathLst>
                <a:path w="83820" h="73660">
                  <a:moveTo>
                    <a:pt x="0" y="0"/>
                  </a:moveTo>
                  <a:lnTo>
                    <a:pt x="19608" y="73634"/>
                  </a:lnTo>
                  <a:lnTo>
                    <a:pt x="83438" y="172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749771" y="2630911"/>
              <a:ext cx="868044" cy="493395"/>
            </a:xfrm>
            <a:custGeom>
              <a:avLst/>
              <a:gdLst/>
              <a:ahLst/>
              <a:cxnLst/>
              <a:rect l="l" t="t" r="r" b="b"/>
              <a:pathLst>
                <a:path w="868045" h="493394">
                  <a:moveTo>
                    <a:pt x="867867" y="49281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694555" y="2599557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19">
                  <a:moveTo>
                    <a:pt x="0" y="0"/>
                  </a:moveTo>
                  <a:lnTo>
                    <a:pt x="47447" y="70764"/>
                  </a:lnTo>
                  <a:lnTo>
                    <a:pt x="85077" y="4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25036" y="1801867"/>
              <a:ext cx="542925" cy="328930"/>
            </a:xfrm>
            <a:custGeom>
              <a:avLst/>
              <a:gdLst/>
              <a:ahLst/>
              <a:cxnLst/>
              <a:rect l="l" t="t" r="r" b="b"/>
              <a:pathLst>
                <a:path w="542925" h="328930">
                  <a:moveTo>
                    <a:pt x="0" y="328510"/>
                  </a:moveTo>
                  <a:lnTo>
                    <a:pt x="542645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37076" y="1768980"/>
              <a:ext cx="85090" cy="72390"/>
            </a:xfrm>
            <a:custGeom>
              <a:avLst/>
              <a:gdLst/>
              <a:ahLst/>
              <a:cxnLst/>
              <a:rect l="l" t="t" r="r" b="b"/>
              <a:pathLst>
                <a:path w="85089" h="72389">
                  <a:moveTo>
                    <a:pt x="84924" y="0"/>
                  </a:moveTo>
                  <a:lnTo>
                    <a:pt x="0" y="6870"/>
                  </a:lnTo>
                  <a:lnTo>
                    <a:pt x="39471" y="72059"/>
                  </a:lnTo>
                  <a:lnTo>
                    <a:pt x="849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042854" y="1795981"/>
              <a:ext cx="1070610" cy="502920"/>
            </a:xfrm>
            <a:custGeom>
              <a:avLst/>
              <a:gdLst/>
              <a:ahLst/>
              <a:cxnLst/>
              <a:rect l="l" t="t" r="r" b="b"/>
              <a:pathLst>
                <a:path w="1070610" h="502919">
                  <a:moveTo>
                    <a:pt x="1070127" y="50267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985383" y="1766893"/>
              <a:ext cx="85725" cy="69215"/>
            </a:xfrm>
            <a:custGeom>
              <a:avLst/>
              <a:gdLst/>
              <a:ahLst/>
              <a:cxnLst/>
              <a:rect l="l" t="t" r="r" b="b"/>
              <a:pathLst>
                <a:path w="85725" h="69214">
                  <a:moveTo>
                    <a:pt x="85166" y="0"/>
                  </a:moveTo>
                  <a:lnTo>
                    <a:pt x="0" y="2082"/>
                  </a:lnTo>
                  <a:lnTo>
                    <a:pt x="52768" y="68973"/>
                  </a:lnTo>
                  <a:lnTo>
                    <a:pt x="8516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087492" y="2562832"/>
              <a:ext cx="1066165" cy="561340"/>
            </a:xfrm>
            <a:custGeom>
              <a:avLst/>
              <a:gdLst/>
              <a:ahLst/>
              <a:cxnLst/>
              <a:rect l="l" t="t" r="r" b="b"/>
              <a:pathLst>
                <a:path w="1066164" h="561339">
                  <a:moveTo>
                    <a:pt x="0" y="560806"/>
                  </a:moveTo>
                  <a:lnTo>
                    <a:pt x="106587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24385" y="2533267"/>
              <a:ext cx="85725" cy="69215"/>
            </a:xfrm>
            <a:custGeom>
              <a:avLst/>
              <a:gdLst/>
              <a:ahLst/>
              <a:cxnLst/>
              <a:rect l="l" t="t" r="r" b="b"/>
              <a:pathLst>
                <a:path w="85725" h="69214">
                  <a:moveTo>
                    <a:pt x="85178" y="0"/>
                  </a:moveTo>
                  <a:lnTo>
                    <a:pt x="0" y="1765"/>
                  </a:lnTo>
                  <a:lnTo>
                    <a:pt x="35483" y="69202"/>
                  </a:lnTo>
                  <a:lnTo>
                    <a:pt x="8517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84266" y="3102298"/>
              <a:ext cx="1794510" cy="255904"/>
            </a:xfrm>
            <a:custGeom>
              <a:avLst/>
              <a:gdLst/>
              <a:ahLst/>
              <a:cxnLst/>
              <a:rect l="l" t="t" r="r" b="b"/>
              <a:pathLst>
                <a:path w="1794509" h="255904">
                  <a:moveTo>
                    <a:pt x="0" y="255879"/>
                  </a:moveTo>
                  <a:lnTo>
                    <a:pt x="179435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960671" y="3066379"/>
              <a:ext cx="81280" cy="75565"/>
            </a:xfrm>
            <a:custGeom>
              <a:avLst/>
              <a:gdLst/>
              <a:ahLst/>
              <a:cxnLst/>
              <a:rect l="l" t="t" r="r" b="b"/>
              <a:pathLst>
                <a:path w="81279" h="75564">
                  <a:moveTo>
                    <a:pt x="0" y="0"/>
                  </a:moveTo>
                  <a:lnTo>
                    <a:pt x="10756" y="75437"/>
                  </a:lnTo>
                  <a:lnTo>
                    <a:pt x="80810" y="26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841881" y="2299469"/>
              <a:ext cx="1689735" cy="956944"/>
            </a:xfrm>
            <a:custGeom>
              <a:avLst/>
              <a:gdLst/>
              <a:ahLst/>
              <a:cxnLst/>
              <a:rect l="l" t="t" r="r" b="b"/>
              <a:pathLst>
                <a:path w="1689734" h="956945">
                  <a:moveTo>
                    <a:pt x="1689163" y="956386"/>
                  </a:moveTo>
                  <a:lnTo>
                    <a:pt x="1684291" y="894201"/>
                  </a:lnTo>
                  <a:lnTo>
                    <a:pt x="1669962" y="832251"/>
                  </a:lnTo>
                  <a:lnTo>
                    <a:pt x="1646602" y="770768"/>
                  </a:lnTo>
                  <a:lnTo>
                    <a:pt x="1614642" y="709985"/>
                  </a:lnTo>
                  <a:lnTo>
                    <a:pt x="1574509" y="650138"/>
                  </a:lnTo>
                  <a:lnTo>
                    <a:pt x="1526632" y="591459"/>
                  </a:lnTo>
                  <a:lnTo>
                    <a:pt x="1499923" y="562631"/>
                  </a:lnTo>
                  <a:lnTo>
                    <a:pt x="1471438" y="534182"/>
                  </a:lnTo>
                  <a:lnTo>
                    <a:pt x="1441232" y="506142"/>
                  </a:lnTo>
                  <a:lnTo>
                    <a:pt x="1409358" y="478541"/>
                  </a:lnTo>
                  <a:lnTo>
                    <a:pt x="1375868" y="451407"/>
                  </a:lnTo>
                  <a:lnTo>
                    <a:pt x="1340818" y="424769"/>
                  </a:lnTo>
                  <a:lnTo>
                    <a:pt x="1304260" y="398658"/>
                  </a:lnTo>
                  <a:lnTo>
                    <a:pt x="1266248" y="373101"/>
                  </a:lnTo>
                  <a:lnTo>
                    <a:pt x="1226835" y="348128"/>
                  </a:lnTo>
                  <a:lnTo>
                    <a:pt x="1186075" y="323769"/>
                  </a:lnTo>
                  <a:lnTo>
                    <a:pt x="1144022" y="300053"/>
                  </a:lnTo>
                  <a:lnTo>
                    <a:pt x="1100729" y="277008"/>
                  </a:lnTo>
                  <a:lnTo>
                    <a:pt x="1056250" y="254665"/>
                  </a:lnTo>
                  <a:lnTo>
                    <a:pt x="1010637" y="233051"/>
                  </a:lnTo>
                  <a:lnTo>
                    <a:pt x="963946" y="212198"/>
                  </a:lnTo>
                  <a:lnTo>
                    <a:pt x="916229" y="192132"/>
                  </a:lnTo>
                  <a:lnTo>
                    <a:pt x="867540" y="172885"/>
                  </a:lnTo>
                  <a:lnTo>
                    <a:pt x="817932" y="154485"/>
                  </a:lnTo>
                  <a:lnTo>
                    <a:pt x="767459" y="136961"/>
                  </a:lnTo>
                  <a:lnTo>
                    <a:pt x="716174" y="120343"/>
                  </a:lnTo>
                  <a:lnTo>
                    <a:pt x="664132" y="104660"/>
                  </a:lnTo>
                  <a:lnTo>
                    <a:pt x="611386" y="89940"/>
                  </a:lnTo>
                  <a:lnTo>
                    <a:pt x="557988" y="76214"/>
                  </a:lnTo>
                  <a:lnTo>
                    <a:pt x="503993" y="63509"/>
                  </a:lnTo>
                  <a:lnTo>
                    <a:pt x="449455" y="51857"/>
                  </a:lnTo>
                  <a:lnTo>
                    <a:pt x="394426" y="41285"/>
                  </a:lnTo>
                  <a:lnTo>
                    <a:pt x="338961" y="31824"/>
                  </a:lnTo>
                  <a:lnTo>
                    <a:pt x="283113" y="23501"/>
                  </a:lnTo>
                  <a:lnTo>
                    <a:pt x="226935" y="16347"/>
                  </a:lnTo>
                  <a:lnTo>
                    <a:pt x="170481" y="10391"/>
                  </a:lnTo>
                  <a:lnTo>
                    <a:pt x="113805" y="5661"/>
                  </a:lnTo>
                  <a:lnTo>
                    <a:pt x="56960" y="2188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776082" y="2261504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76707" y="0"/>
                  </a:moveTo>
                  <a:lnTo>
                    <a:pt x="0" y="37071"/>
                  </a:lnTo>
                  <a:lnTo>
                    <a:pt x="75679" y="76187"/>
                  </a:lnTo>
                  <a:lnTo>
                    <a:pt x="767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260978" y="3388064"/>
              <a:ext cx="3854450" cy="566420"/>
            </a:xfrm>
            <a:custGeom>
              <a:avLst/>
              <a:gdLst/>
              <a:ahLst/>
              <a:cxnLst/>
              <a:rect l="l" t="t" r="r" b="b"/>
              <a:pathLst>
                <a:path w="3854450" h="566420">
                  <a:moveTo>
                    <a:pt x="0" y="566204"/>
                  </a:moveTo>
                  <a:lnTo>
                    <a:pt x="68908" y="566072"/>
                  </a:lnTo>
                  <a:lnTo>
                    <a:pt x="137796" y="565680"/>
                  </a:lnTo>
                  <a:lnTo>
                    <a:pt x="206646" y="565031"/>
                  </a:lnTo>
                  <a:lnTo>
                    <a:pt x="275439" y="564127"/>
                  </a:lnTo>
                  <a:lnTo>
                    <a:pt x="344153" y="562972"/>
                  </a:lnTo>
                  <a:lnTo>
                    <a:pt x="412771" y="561569"/>
                  </a:lnTo>
                  <a:lnTo>
                    <a:pt x="481273" y="559921"/>
                  </a:lnTo>
                  <a:lnTo>
                    <a:pt x="549640" y="558031"/>
                  </a:lnTo>
                  <a:lnTo>
                    <a:pt x="617851" y="555902"/>
                  </a:lnTo>
                  <a:lnTo>
                    <a:pt x="685889" y="553538"/>
                  </a:lnTo>
                  <a:lnTo>
                    <a:pt x="753733" y="550941"/>
                  </a:lnTo>
                  <a:lnTo>
                    <a:pt x="821364" y="548115"/>
                  </a:lnTo>
                  <a:lnTo>
                    <a:pt x="888763" y="545063"/>
                  </a:lnTo>
                  <a:lnTo>
                    <a:pt x="955911" y="541787"/>
                  </a:lnTo>
                  <a:lnTo>
                    <a:pt x="1022788" y="538292"/>
                  </a:lnTo>
                  <a:lnTo>
                    <a:pt x="1089374" y="534580"/>
                  </a:lnTo>
                  <a:lnTo>
                    <a:pt x="1155651" y="530654"/>
                  </a:lnTo>
                  <a:lnTo>
                    <a:pt x="1221600" y="526517"/>
                  </a:lnTo>
                  <a:lnTo>
                    <a:pt x="1287199" y="522173"/>
                  </a:lnTo>
                  <a:lnTo>
                    <a:pt x="1352432" y="517624"/>
                  </a:lnTo>
                  <a:lnTo>
                    <a:pt x="1417277" y="512875"/>
                  </a:lnTo>
                  <a:lnTo>
                    <a:pt x="1481716" y="507927"/>
                  </a:lnTo>
                  <a:lnTo>
                    <a:pt x="1545730" y="502784"/>
                  </a:lnTo>
                  <a:lnTo>
                    <a:pt x="1609298" y="497449"/>
                  </a:lnTo>
                  <a:lnTo>
                    <a:pt x="1672402" y="491926"/>
                  </a:lnTo>
                  <a:lnTo>
                    <a:pt x="1735023" y="486217"/>
                  </a:lnTo>
                  <a:lnTo>
                    <a:pt x="1797140" y="480325"/>
                  </a:lnTo>
                  <a:lnTo>
                    <a:pt x="1858735" y="474254"/>
                  </a:lnTo>
                  <a:lnTo>
                    <a:pt x="1919788" y="468007"/>
                  </a:lnTo>
                  <a:lnTo>
                    <a:pt x="1980281" y="461587"/>
                  </a:lnTo>
                  <a:lnTo>
                    <a:pt x="2040193" y="454997"/>
                  </a:lnTo>
                  <a:lnTo>
                    <a:pt x="2099505" y="448240"/>
                  </a:lnTo>
                  <a:lnTo>
                    <a:pt x="2158198" y="441319"/>
                  </a:lnTo>
                  <a:lnTo>
                    <a:pt x="2216252" y="434237"/>
                  </a:lnTo>
                  <a:lnTo>
                    <a:pt x="2273649" y="426998"/>
                  </a:lnTo>
                  <a:lnTo>
                    <a:pt x="2330369" y="419605"/>
                  </a:lnTo>
                  <a:lnTo>
                    <a:pt x="2386392" y="412061"/>
                  </a:lnTo>
                  <a:lnTo>
                    <a:pt x="2441699" y="404368"/>
                  </a:lnTo>
                  <a:lnTo>
                    <a:pt x="2496271" y="396530"/>
                  </a:lnTo>
                  <a:lnTo>
                    <a:pt x="2550088" y="388551"/>
                  </a:lnTo>
                  <a:lnTo>
                    <a:pt x="2603132" y="380433"/>
                  </a:lnTo>
                  <a:lnTo>
                    <a:pt x="2655382" y="372179"/>
                  </a:lnTo>
                  <a:lnTo>
                    <a:pt x="2706820" y="363792"/>
                  </a:lnTo>
                  <a:lnTo>
                    <a:pt x="2757426" y="355276"/>
                  </a:lnTo>
                  <a:lnTo>
                    <a:pt x="2807181" y="346634"/>
                  </a:lnTo>
                  <a:lnTo>
                    <a:pt x="2856065" y="337869"/>
                  </a:lnTo>
                  <a:lnTo>
                    <a:pt x="2904058" y="328984"/>
                  </a:lnTo>
                  <a:lnTo>
                    <a:pt x="2951143" y="319982"/>
                  </a:lnTo>
                  <a:lnTo>
                    <a:pt x="2997299" y="310866"/>
                  </a:lnTo>
                  <a:lnTo>
                    <a:pt x="3042507" y="301640"/>
                  </a:lnTo>
                  <a:lnTo>
                    <a:pt x="3086748" y="292306"/>
                  </a:lnTo>
                  <a:lnTo>
                    <a:pt x="3130002" y="282868"/>
                  </a:lnTo>
                  <a:lnTo>
                    <a:pt x="3172249" y="273329"/>
                  </a:lnTo>
                  <a:lnTo>
                    <a:pt x="3213472" y="263691"/>
                  </a:lnTo>
                  <a:lnTo>
                    <a:pt x="3253649" y="253958"/>
                  </a:lnTo>
                  <a:lnTo>
                    <a:pt x="3292763" y="244134"/>
                  </a:lnTo>
                  <a:lnTo>
                    <a:pt x="3330793" y="234221"/>
                  </a:lnTo>
                  <a:lnTo>
                    <a:pt x="3367720" y="224222"/>
                  </a:lnTo>
                  <a:lnTo>
                    <a:pt x="3438189" y="203980"/>
                  </a:lnTo>
                  <a:lnTo>
                    <a:pt x="3504015" y="183432"/>
                  </a:lnTo>
                  <a:lnTo>
                    <a:pt x="3565042" y="162605"/>
                  </a:lnTo>
                  <a:lnTo>
                    <a:pt x="3621116" y="141523"/>
                  </a:lnTo>
                  <a:lnTo>
                    <a:pt x="3672083" y="120211"/>
                  </a:lnTo>
                  <a:lnTo>
                    <a:pt x="3717787" y="98694"/>
                  </a:lnTo>
                  <a:lnTo>
                    <a:pt x="3758074" y="76997"/>
                  </a:lnTo>
                  <a:lnTo>
                    <a:pt x="3792789" y="55144"/>
                  </a:lnTo>
                  <a:lnTo>
                    <a:pt x="3834075" y="22130"/>
                  </a:lnTo>
                  <a:lnTo>
                    <a:pt x="3844884" y="11075"/>
                  </a:lnTo>
                  <a:lnTo>
                    <a:pt x="385418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075379" y="3328035"/>
              <a:ext cx="71120" cy="85090"/>
            </a:xfrm>
            <a:custGeom>
              <a:avLst/>
              <a:gdLst/>
              <a:ahLst/>
              <a:cxnLst/>
              <a:rect l="l" t="t" r="r" b="b"/>
              <a:pathLst>
                <a:path w="71120" h="85089">
                  <a:moveTo>
                    <a:pt x="63093" y="0"/>
                  </a:moveTo>
                  <a:lnTo>
                    <a:pt x="0" y="57238"/>
                  </a:lnTo>
                  <a:lnTo>
                    <a:pt x="71031" y="84823"/>
                  </a:lnTo>
                  <a:lnTo>
                    <a:pt x="6309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753928" y="171854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524892" y="34785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911933" y="355854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372416" y="259842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215700" y="259842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295856" y="347853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601701" y="179855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599623" y="32385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681858" y="40386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294817" y="443865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216739" y="403860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985625" y="4598672"/>
            <a:ext cx="28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445546" y="411861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988743" y="227861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8989782" y="243863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6040501" y="4652791"/>
            <a:ext cx="2129155" cy="235585"/>
            <a:chOff x="6040501" y="4652791"/>
            <a:chExt cx="2129155" cy="235585"/>
          </a:xfrm>
        </p:grpSpPr>
        <p:sp>
          <p:nvSpPr>
            <p:cNvPr id="77" name="object 77"/>
            <p:cNvSpPr/>
            <p:nvPr/>
          </p:nvSpPr>
          <p:spPr>
            <a:xfrm>
              <a:off x="6046851" y="4689544"/>
              <a:ext cx="2059305" cy="193040"/>
            </a:xfrm>
            <a:custGeom>
              <a:avLst/>
              <a:gdLst/>
              <a:ahLst/>
              <a:cxnLst/>
              <a:rect l="l" t="t" r="r" b="b"/>
              <a:pathLst>
                <a:path w="2059304" h="193039">
                  <a:moveTo>
                    <a:pt x="0" y="192430"/>
                  </a:moveTo>
                  <a:lnTo>
                    <a:pt x="2059165" y="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089821" y="4652791"/>
              <a:ext cx="80010" cy="76200"/>
            </a:xfrm>
            <a:custGeom>
              <a:avLst/>
              <a:gdLst/>
              <a:ahLst/>
              <a:cxnLst/>
              <a:rect l="l" t="t" r="r" b="b"/>
              <a:pathLst>
                <a:path w="80009" h="76200">
                  <a:moveTo>
                    <a:pt x="0" y="0"/>
                  </a:moveTo>
                  <a:lnTo>
                    <a:pt x="7099" y="75869"/>
                  </a:lnTo>
                  <a:lnTo>
                    <a:pt x="79425" y="308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6142623" y="291859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94685">
              <a:lnSpc>
                <a:spcPct val="100000"/>
              </a:lnSpc>
              <a:spcBef>
                <a:spcPts val="95"/>
              </a:spcBef>
            </a:pPr>
            <a:r>
              <a:rPr dirty="0"/>
              <a:t>Uniform</a:t>
            </a:r>
            <a:r>
              <a:rPr spc="-114" dirty="0"/>
              <a:t> </a:t>
            </a:r>
            <a:r>
              <a:rPr dirty="0"/>
              <a:t>Cost</a:t>
            </a:r>
            <a:r>
              <a:rPr spc="-110" dirty="0"/>
              <a:t> </a:t>
            </a:r>
            <a:r>
              <a:rPr spc="-10" dirty="0"/>
              <a:t>Search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55519" y="548640"/>
            <a:ext cx="7802879" cy="585215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1448" y="3408426"/>
            <a:ext cx="6717030" cy="3350260"/>
            <a:chOff x="2441448" y="3408426"/>
            <a:chExt cx="6717030" cy="3350260"/>
          </a:xfrm>
        </p:grpSpPr>
        <p:sp>
          <p:nvSpPr>
            <p:cNvPr id="3" name="object 3"/>
            <p:cNvSpPr/>
            <p:nvPr/>
          </p:nvSpPr>
          <p:spPr>
            <a:xfrm>
              <a:off x="4988052" y="3408426"/>
              <a:ext cx="3076575" cy="350520"/>
            </a:xfrm>
            <a:custGeom>
              <a:avLst/>
              <a:gdLst/>
              <a:ahLst/>
              <a:cxnLst/>
              <a:rect l="l" t="t" r="r" b="b"/>
              <a:pathLst>
                <a:path w="3076575" h="350520">
                  <a:moveTo>
                    <a:pt x="3076194" y="0"/>
                  </a:moveTo>
                  <a:lnTo>
                    <a:pt x="0" y="50749"/>
                  </a:lnTo>
                  <a:lnTo>
                    <a:pt x="1050798" y="350520"/>
                  </a:lnTo>
                  <a:lnTo>
                    <a:pt x="1692059" y="333070"/>
                  </a:lnTo>
                  <a:lnTo>
                    <a:pt x="3076194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441448" y="3408427"/>
              <a:ext cx="6717030" cy="2018030"/>
            </a:xfrm>
            <a:custGeom>
              <a:avLst/>
              <a:gdLst/>
              <a:ahLst/>
              <a:cxnLst/>
              <a:rect l="l" t="t" r="r" b="b"/>
              <a:pathLst>
                <a:path w="6717030" h="2018029">
                  <a:moveTo>
                    <a:pt x="5597791" y="0"/>
                  </a:moveTo>
                  <a:lnTo>
                    <a:pt x="4213428" y="342912"/>
                  </a:lnTo>
                  <a:lnTo>
                    <a:pt x="3546640" y="333387"/>
                  </a:lnTo>
                  <a:lnTo>
                    <a:pt x="2546464" y="42862"/>
                  </a:lnTo>
                  <a:lnTo>
                    <a:pt x="0" y="300050"/>
                  </a:lnTo>
                  <a:lnTo>
                    <a:pt x="555650" y="2017776"/>
                  </a:lnTo>
                  <a:lnTo>
                    <a:pt x="1341501" y="1871726"/>
                  </a:lnTo>
                  <a:lnTo>
                    <a:pt x="1495501" y="949350"/>
                  </a:lnTo>
                  <a:lnTo>
                    <a:pt x="1998751" y="965225"/>
                  </a:lnTo>
                  <a:lnTo>
                    <a:pt x="2230539" y="1308138"/>
                  </a:lnTo>
                  <a:lnTo>
                    <a:pt x="2930664" y="1298613"/>
                  </a:lnTo>
                  <a:lnTo>
                    <a:pt x="3511715" y="452450"/>
                  </a:lnTo>
                  <a:lnTo>
                    <a:pt x="4529353" y="368312"/>
                  </a:lnTo>
                  <a:lnTo>
                    <a:pt x="5572391" y="863625"/>
                  </a:lnTo>
                  <a:lnTo>
                    <a:pt x="6588442" y="760437"/>
                  </a:lnTo>
                  <a:lnTo>
                    <a:pt x="6717030" y="50800"/>
                  </a:lnTo>
                  <a:lnTo>
                    <a:pt x="6709092" y="42862"/>
                  </a:lnTo>
                  <a:lnTo>
                    <a:pt x="5597791" y="0"/>
                  </a:lnTo>
                  <a:close/>
                </a:path>
              </a:pathLst>
            </a:custGeom>
            <a:solidFill>
              <a:srgbClr val="FF99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96946" y="3751324"/>
              <a:ext cx="6015355" cy="2084070"/>
            </a:xfrm>
            <a:custGeom>
              <a:avLst/>
              <a:gdLst/>
              <a:ahLst/>
              <a:cxnLst/>
              <a:rect l="l" t="t" r="r" b="b"/>
              <a:pathLst>
                <a:path w="6015355" h="2084070">
                  <a:moveTo>
                    <a:pt x="3964114" y="0"/>
                  </a:moveTo>
                  <a:lnTo>
                    <a:pt x="2948076" y="109524"/>
                  </a:lnTo>
                  <a:lnTo>
                    <a:pt x="2374976" y="947597"/>
                  </a:lnTo>
                  <a:lnTo>
                    <a:pt x="1665338" y="965060"/>
                  </a:lnTo>
                  <a:lnTo>
                    <a:pt x="1460550" y="614273"/>
                  </a:lnTo>
                  <a:lnTo>
                    <a:pt x="939825" y="596811"/>
                  </a:lnTo>
                  <a:lnTo>
                    <a:pt x="777900" y="1520596"/>
                  </a:lnTo>
                  <a:lnTo>
                    <a:pt x="0" y="1665033"/>
                  </a:lnTo>
                  <a:lnTo>
                    <a:pt x="0" y="1785670"/>
                  </a:lnTo>
                  <a:lnTo>
                    <a:pt x="819175" y="1606308"/>
                  </a:lnTo>
                  <a:lnTo>
                    <a:pt x="965225" y="631736"/>
                  </a:lnTo>
                  <a:lnTo>
                    <a:pt x="1298613" y="639660"/>
                  </a:lnTo>
                  <a:lnTo>
                    <a:pt x="1460550" y="955535"/>
                  </a:lnTo>
                  <a:lnTo>
                    <a:pt x="1828863" y="1084097"/>
                  </a:lnTo>
                  <a:lnTo>
                    <a:pt x="2016188" y="2084069"/>
                  </a:lnTo>
                  <a:lnTo>
                    <a:pt x="2648038" y="2066607"/>
                  </a:lnTo>
                  <a:lnTo>
                    <a:pt x="2751226" y="1007910"/>
                  </a:lnTo>
                  <a:lnTo>
                    <a:pt x="3289401" y="495223"/>
                  </a:lnTo>
                  <a:lnTo>
                    <a:pt x="5016652" y="614273"/>
                  </a:lnTo>
                  <a:lnTo>
                    <a:pt x="6007290" y="512686"/>
                  </a:lnTo>
                  <a:lnTo>
                    <a:pt x="6015228" y="426973"/>
                  </a:lnTo>
                  <a:lnTo>
                    <a:pt x="5032540" y="520623"/>
                  </a:lnTo>
                  <a:lnTo>
                    <a:pt x="3964114" y="0"/>
                  </a:lnTo>
                  <a:close/>
                </a:path>
              </a:pathLst>
            </a:custGeom>
            <a:solidFill>
              <a:srgbClr val="0080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79420" y="4229102"/>
              <a:ext cx="6007735" cy="2112010"/>
            </a:xfrm>
            <a:custGeom>
              <a:avLst/>
              <a:gdLst/>
              <a:ahLst/>
              <a:cxnLst/>
              <a:rect l="l" t="t" r="r" b="b"/>
              <a:pathLst>
                <a:path w="6007734" h="2112010">
                  <a:moveTo>
                    <a:pt x="3316566" y="0"/>
                  </a:moveTo>
                  <a:lnTo>
                    <a:pt x="2776766" y="520725"/>
                  </a:lnTo>
                  <a:lnTo>
                    <a:pt x="2657703" y="1581238"/>
                  </a:lnTo>
                  <a:lnTo>
                    <a:pt x="2025815" y="1589176"/>
                  </a:lnTo>
                  <a:lnTo>
                    <a:pt x="1836889" y="598525"/>
                  </a:lnTo>
                  <a:lnTo>
                    <a:pt x="1478089" y="487387"/>
                  </a:lnTo>
                  <a:lnTo>
                    <a:pt x="1333614" y="161937"/>
                  </a:lnTo>
                  <a:lnTo>
                    <a:pt x="982751" y="119062"/>
                  </a:lnTo>
                  <a:lnTo>
                    <a:pt x="820801" y="1128776"/>
                  </a:lnTo>
                  <a:lnTo>
                    <a:pt x="0" y="1290713"/>
                  </a:lnTo>
                  <a:lnTo>
                    <a:pt x="33337" y="1401838"/>
                  </a:lnTo>
                  <a:lnTo>
                    <a:pt x="871613" y="1222451"/>
                  </a:lnTo>
                  <a:lnTo>
                    <a:pt x="1000213" y="187337"/>
                  </a:lnTo>
                  <a:lnTo>
                    <a:pt x="1255814" y="161937"/>
                  </a:lnTo>
                  <a:lnTo>
                    <a:pt x="1427276" y="512787"/>
                  </a:lnTo>
                  <a:lnTo>
                    <a:pt x="1778152" y="623925"/>
                  </a:lnTo>
                  <a:lnTo>
                    <a:pt x="1930565" y="1649514"/>
                  </a:lnTo>
                  <a:lnTo>
                    <a:pt x="2187765" y="1674914"/>
                  </a:lnTo>
                  <a:lnTo>
                    <a:pt x="2222690" y="2111502"/>
                  </a:lnTo>
                  <a:lnTo>
                    <a:pt x="2735491" y="2043226"/>
                  </a:lnTo>
                  <a:lnTo>
                    <a:pt x="2837103" y="555650"/>
                  </a:lnTo>
                  <a:lnTo>
                    <a:pt x="3324504" y="68262"/>
                  </a:lnTo>
                  <a:lnTo>
                    <a:pt x="5093131" y="179400"/>
                  </a:lnTo>
                  <a:lnTo>
                    <a:pt x="5982208" y="119062"/>
                  </a:lnTo>
                  <a:lnTo>
                    <a:pt x="6007608" y="42862"/>
                  </a:lnTo>
                  <a:lnTo>
                    <a:pt x="5050269" y="128587"/>
                  </a:lnTo>
                  <a:lnTo>
                    <a:pt x="3316566" y="0"/>
                  </a:lnTo>
                  <a:close/>
                </a:path>
              </a:pathLst>
            </a:custGeom>
            <a:solidFill>
              <a:srgbClr val="0000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05328" y="4289294"/>
              <a:ext cx="5930900" cy="2468880"/>
            </a:xfrm>
            <a:custGeom>
              <a:avLst/>
              <a:gdLst/>
              <a:ahLst/>
              <a:cxnLst/>
              <a:rect l="l" t="t" r="r" b="b"/>
              <a:pathLst>
                <a:path w="5930900" h="2468879">
                  <a:moveTo>
                    <a:pt x="3316147" y="0"/>
                  </a:moveTo>
                  <a:lnTo>
                    <a:pt x="2819273" y="485838"/>
                  </a:lnTo>
                  <a:lnTo>
                    <a:pt x="2692285" y="1998929"/>
                  </a:lnTo>
                  <a:lnTo>
                    <a:pt x="2204948" y="2024329"/>
                  </a:lnTo>
                  <a:lnTo>
                    <a:pt x="2162086" y="1614703"/>
                  </a:lnTo>
                  <a:lnTo>
                    <a:pt x="1896986" y="1571828"/>
                  </a:lnTo>
                  <a:lnTo>
                    <a:pt x="1760461" y="571576"/>
                  </a:lnTo>
                  <a:lnTo>
                    <a:pt x="1384236" y="460438"/>
                  </a:lnTo>
                  <a:lnTo>
                    <a:pt x="1255661" y="111137"/>
                  </a:lnTo>
                  <a:lnTo>
                    <a:pt x="982624" y="93675"/>
                  </a:lnTo>
                  <a:lnTo>
                    <a:pt x="854036" y="1162202"/>
                  </a:lnTo>
                  <a:lnTo>
                    <a:pt x="0" y="1341615"/>
                  </a:lnTo>
                  <a:lnTo>
                    <a:pt x="111125" y="2230729"/>
                  </a:lnTo>
                  <a:lnTo>
                    <a:pt x="1495361" y="2468880"/>
                  </a:lnTo>
                  <a:lnTo>
                    <a:pt x="3905084" y="2238667"/>
                  </a:lnTo>
                  <a:lnTo>
                    <a:pt x="5887783" y="555701"/>
                  </a:lnTo>
                  <a:lnTo>
                    <a:pt x="5930646" y="68275"/>
                  </a:lnTo>
                  <a:lnTo>
                    <a:pt x="5092484" y="119087"/>
                  </a:lnTo>
                  <a:lnTo>
                    <a:pt x="3316147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94685">
              <a:lnSpc>
                <a:spcPct val="100000"/>
              </a:lnSpc>
              <a:spcBef>
                <a:spcPts val="95"/>
              </a:spcBef>
            </a:pPr>
            <a:r>
              <a:rPr dirty="0"/>
              <a:t>Uniform</a:t>
            </a:r>
            <a:r>
              <a:rPr spc="-114" dirty="0"/>
              <a:t> </a:t>
            </a:r>
            <a:r>
              <a:rPr dirty="0"/>
              <a:t>Cost</a:t>
            </a:r>
            <a:r>
              <a:rPr spc="-110" dirty="0"/>
              <a:t> </a:t>
            </a:r>
            <a:r>
              <a:rPr spc="-10" dirty="0"/>
              <a:t>Search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41052" y="49215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41052" y="438591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74376" y="390470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46375" y="383772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p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12871" y="4242689"/>
            <a:ext cx="695960" cy="657860"/>
            <a:chOff x="3412871" y="4242689"/>
            <a:chExt cx="695960" cy="657860"/>
          </a:xfrm>
        </p:grpSpPr>
        <p:sp>
          <p:nvSpPr>
            <p:cNvPr id="14" name="object 14"/>
            <p:cNvSpPr/>
            <p:nvPr/>
          </p:nvSpPr>
          <p:spPr>
            <a:xfrm>
              <a:off x="3417951" y="4247769"/>
              <a:ext cx="685800" cy="111760"/>
            </a:xfrm>
            <a:custGeom>
              <a:avLst/>
              <a:gdLst/>
              <a:ahLst/>
              <a:cxnLst/>
              <a:rect l="l" t="t" r="r" b="b"/>
              <a:pathLst>
                <a:path w="685800" h="111760">
                  <a:moveTo>
                    <a:pt x="533400" y="0"/>
                  </a:moveTo>
                  <a:lnTo>
                    <a:pt x="0" y="111569"/>
                  </a:lnTo>
                </a:path>
                <a:path w="685800" h="111760">
                  <a:moveTo>
                    <a:pt x="533400" y="0"/>
                  </a:moveTo>
                  <a:lnTo>
                    <a:pt x="685800" y="111569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17951" y="4729353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03751" y="4729353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24409" y="4373467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84177" y="4909077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8850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84177" y="539028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250114" y="5444524"/>
            <a:ext cx="1841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 MT"/>
                <a:cs typeface="Arial MT"/>
              </a:rPr>
              <a:t>G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70053" y="5390280"/>
            <a:ext cx="15303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56071" y="4175633"/>
            <a:ext cx="1191260" cy="1661795"/>
            <a:chOff x="6156071" y="4175633"/>
            <a:chExt cx="1191260" cy="1661795"/>
          </a:xfrm>
        </p:grpSpPr>
        <p:sp>
          <p:nvSpPr>
            <p:cNvPr id="23" name="object 23"/>
            <p:cNvSpPr/>
            <p:nvPr/>
          </p:nvSpPr>
          <p:spPr>
            <a:xfrm>
              <a:off x="6389751" y="4180713"/>
              <a:ext cx="685800" cy="166370"/>
            </a:xfrm>
            <a:custGeom>
              <a:avLst/>
              <a:gdLst/>
              <a:ahLst/>
              <a:cxnLst/>
              <a:rect l="l" t="t" r="r" b="b"/>
              <a:pathLst>
                <a:path w="685800" h="166370">
                  <a:moveTo>
                    <a:pt x="381000" y="0"/>
                  </a:moveTo>
                  <a:lnTo>
                    <a:pt x="0" y="165963"/>
                  </a:lnTo>
                </a:path>
                <a:path w="685800" h="166370">
                  <a:moveTo>
                    <a:pt x="381000" y="0"/>
                  </a:moveTo>
                  <a:lnTo>
                    <a:pt x="6858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61151" y="4716399"/>
              <a:ext cx="457200" cy="166370"/>
            </a:xfrm>
            <a:custGeom>
              <a:avLst/>
              <a:gdLst/>
              <a:ahLst/>
              <a:cxnLst/>
              <a:rect l="l" t="t" r="r" b="b"/>
              <a:pathLst>
                <a:path w="457200" h="166370">
                  <a:moveTo>
                    <a:pt x="228600" y="0"/>
                  </a:moveTo>
                  <a:lnTo>
                    <a:pt x="0" y="165963"/>
                  </a:lnTo>
                </a:path>
                <a:path w="457200" h="166370">
                  <a:moveTo>
                    <a:pt x="228600" y="0"/>
                  </a:moveTo>
                  <a:lnTo>
                    <a:pt x="4572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075551" y="4716399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61151" y="5252085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569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846951" y="5252085"/>
              <a:ext cx="495300" cy="166370"/>
            </a:xfrm>
            <a:custGeom>
              <a:avLst/>
              <a:gdLst/>
              <a:ahLst/>
              <a:cxnLst/>
              <a:rect l="l" t="t" r="r" b="b"/>
              <a:pathLst>
                <a:path w="495300" h="166370">
                  <a:moveTo>
                    <a:pt x="228600" y="0"/>
                  </a:moveTo>
                  <a:lnTo>
                    <a:pt x="0" y="111569"/>
                  </a:lnTo>
                </a:path>
                <a:path w="495300" h="166370">
                  <a:moveTo>
                    <a:pt x="228600" y="0"/>
                  </a:moveTo>
                  <a:lnTo>
                    <a:pt x="4953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46951" y="5732907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0"/>
                  </a:moveTo>
                  <a:lnTo>
                    <a:pt x="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446453" y="433157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523351" y="4180713"/>
            <a:ext cx="0" cy="124460"/>
          </a:xfrm>
          <a:custGeom>
            <a:avLst/>
            <a:gdLst/>
            <a:ahLst/>
            <a:cxnLst/>
            <a:rect l="l" t="t" r="r" b="b"/>
            <a:pathLst>
              <a:path h="124460">
                <a:moveTo>
                  <a:pt x="0" y="0"/>
                </a:moveTo>
                <a:lnTo>
                  <a:pt x="0" y="12412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865052" y="437341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83976" y="490902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h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95608" y="4909022"/>
            <a:ext cx="10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55376" y="5444632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58850" algn="l"/>
              </a:tabLst>
            </a:pPr>
            <a:r>
              <a:rPr sz="1800" i="1" spc="-50" dirty="0">
                <a:latin typeface="Arial"/>
                <a:cs typeface="Arial"/>
              </a:rPr>
              <a:t>p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q</a:t>
            </a:r>
            <a:r>
              <a:rPr sz="1800" i="1" dirty="0">
                <a:latin typeface="Arial"/>
                <a:cs typeface="Arial"/>
              </a:rPr>
              <a:t>	</a:t>
            </a:r>
            <a:r>
              <a:rPr sz="1800" i="1" spc="-50" dirty="0"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55376" y="59258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41252" y="5925835"/>
            <a:ext cx="153035" cy="76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1800" i="1" spc="-5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828922" y="3421253"/>
            <a:ext cx="4839970" cy="2951480"/>
            <a:chOff x="3828922" y="3421253"/>
            <a:chExt cx="4839970" cy="2951480"/>
          </a:xfrm>
        </p:grpSpPr>
        <p:sp>
          <p:nvSpPr>
            <p:cNvPr id="38" name="object 38"/>
            <p:cNvSpPr/>
            <p:nvPr/>
          </p:nvSpPr>
          <p:spPr>
            <a:xfrm>
              <a:off x="4560950" y="4716399"/>
              <a:ext cx="685800" cy="166370"/>
            </a:xfrm>
            <a:custGeom>
              <a:avLst/>
              <a:gdLst/>
              <a:ahLst/>
              <a:cxnLst/>
              <a:rect l="l" t="t" r="r" b="b"/>
              <a:pathLst>
                <a:path w="685800" h="166370">
                  <a:moveTo>
                    <a:pt x="381000" y="0"/>
                  </a:moveTo>
                  <a:lnTo>
                    <a:pt x="0" y="165963"/>
                  </a:lnTo>
                </a:path>
                <a:path w="685800" h="166370">
                  <a:moveTo>
                    <a:pt x="381000" y="0"/>
                  </a:moveTo>
                  <a:lnTo>
                    <a:pt x="6858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332350" y="5252085"/>
              <a:ext cx="457200" cy="166370"/>
            </a:xfrm>
            <a:custGeom>
              <a:avLst/>
              <a:gdLst/>
              <a:ahLst/>
              <a:cxnLst/>
              <a:rect l="l" t="t" r="r" b="b"/>
              <a:pathLst>
                <a:path w="457200" h="166370">
                  <a:moveTo>
                    <a:pt x="228600" y="0"/>
                  </a:moveTo>
                  <a:lnTo>
                    <a:pt x="0" y="165963"/>
                  </a:lnTo>
                </a:path>
                <a:path w="457200" h="166370">
                  <a:moveTo>
                    <a:pt x="228600" y="0"/>
                  </a:moveTo>
                  <a:lnTo>
                    <a:pt x="4572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46750" y="5252085"/>
              <a:ext cx="0" cy="166370"/>
            </a:xfrm>
            <a:custGeom>
              <a:avLst/>
              <a:gdLst/>
              <a:ahLst/>
              <a:cxnLst/>
              <a:rect l="l" t="t" r="r" b="b"/>
              <a:pathLst>
                <a:path h="166370">
                  <a:moveTo>
                    <a:pt x="0" y="0"/>
                  </a:moveTo>
                  <a:lnTo>
                    <a:pt x="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32350" y="5787771"/>
              <a:ext cx="0" cy="111760"/>
            </a:xfrm>
            <a:custGeom>
              <a:avLst/>
              <a:gdLst/>
              <a:ahLst/>
              <a:cxnLst/>
              <a:rect l="l" t="t" r="r" b="b"/>
              <a:pathLst>
                <a:path h="111760">
                  <a:moveTo>
                    <a:pt x="0" y="0"/>
                  </a:moveTo>
                  <a:lnTo>
                    <a:pt x="0" y="111569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18150" y="5787771"/>
              <a:ext cx="495300" cy="166370"/>
            </a:xfrm>
            <a:custGeom>
              <a:avLst/>
              <a:gdLst/>
              <a:ahLst/>
              <a:cxnLst/>
              <a:rect l="l" t="t" r="r" b="b"/>
              <a:pathLst>
                <a:path w="495300" h="166370">
                  <a:moveTo>
                    <a:pt x="228600" y="0"/>
                  </a:moveTo>
                  <a:lnTo>
                    <a:pt x="0" y="111569"/>
                  </a:lnTo>
                </a:path>
                <a:path w="495300" h="166370">
                  <a:moveTo>
                    <a:pt x="228600" y="0"/>
                  </a:moveTo>
                  <a:lnTo>
                    <a:pt x="4953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018150" y="6268593"/>
              <a:ext cx="0" cy="99060"/>
            </a:xfrm>
            <a:custGeom>
              <a:avLst/>
              <a:gdLst/>
              <a:ahLst/>
              <a:cxnLst/>
              <a:rect l="l" t="t" r="r" b="b"/>
              <a:pathLst>
                <a:path h="99060">
                  <a:moveTo>
                    <a:pt x="0" y="0"/>
                  </a:moveTo>
                  <a:lnTo>
                    <a:pt x="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51350" y="4247769"/>
              <a:ext cx="990600" cy="99060"/>
            </a:xfrm>
            <a:custGeom>
              <a:avLst/>
              <a:gdLst/>
              <a:ahLst/>
              <a:cxnLst/>
              <a:rect l="l" t="t" r="r" b="b"/>
              <a:pathLst>
                <a:path w="990600" h="99060">
                  <a:moveTo>
                    <a:pt x="0" y="0"/>
                  </a:moveTo>
                  <a:lnTo>
                    <a:pt x="99060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951350" y="3720465"/>
              <a:ext cx="4572000" cy="158115"/>
            </a:xfrm>
            <a:custGeom>
              <a:avLst/>
              <a:gdLst/>
              <a:ahLst/>
              <a:cxnLst/>
              <a:rect l="l" t="t" r="r" b="b"/>
              <a:pathLst>
                <a:path w="4572000" h="158114">
                  <a:moveTo>
                    <a:pt x="2438400" y="0"/>
                  </a:moveTo>
                  <a:lnTo>
                    <a:pt x="0" y="157594"/>
                  </a:lnTo>
                </a:path>
                <a:path w="4572000" h="158114">
                  <a:moveTo>
                    <a:pt x="2438400" y="0"/>
                  </a:moveTo>
                  <a:lnTo>
                    <a:pt x="2819400" y="90652"/>
                  </a:lnTo>
                </a:path>
                <a:path w="4572000" h="158114">
                  <a:moveTo>
                    <a:pt x="2438400" y="0"/>
                  </a:moveTo>
                  <a:lnTo>
                    <a:pt x="4572000" y="90652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244208" y="3426333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244208" y="3426333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245732" y="342785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834002" y="3921633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8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6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628256" y="385457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373236" y="387057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/>
          <p:nvPr/>
        </p:nvSpPr>
        <p:spPr>
          <a:xfrm>
            <a:off x="380" y="3276980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59733" y="1474721"/>
            <a:ext cx="2019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Strategy: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expand</a:t>
            </a:r>
            <a:r>
              <a:rPr sz="1800" i="1" spc="-25" dirty="0">
                <a:latin typeface="Arial"/>
                <a:cs typeface="Arial"/>
              </a:rPr>
              <a:t> </a:t>
            </a:r>
            <a:r>
              <a:rPr sz="1800" i="1" spc="-50" dirty="0">
                <a:latin typeface="Arial"/>
                <a:cs typeface="Arial"/>
              </a:rPr>
              <a:t>a </a:t>
            </a:r>
            <a:r>
              <a:rPr sz="1800" i="1" dirty="0">
                <a:latin typeface="Arial"/>
                <a:cs typeface="Arial"/>
              </a:rPr>
              <a:t>cheapest</a:t>
            </a:r>
            <a:r>
              <a:rPr sz="1800" i="1" spc="-15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node</a:t>
            </a:r>
            <a:r>
              <a:rPr sz="1800" i="1" spc="-10" dirty="0">
                <a:latin typeface="Arial"/>
                <a:cs typeface="Arial"/>
              </a:rPr>
              <a:t> first: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59733" y="2160521"/>
            <a:ext cx="2566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Fringe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is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a</a:t>
            </a:r>
            <a:r>
              <a:rPr sz="1800" i="1" spc="-1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priority</a:t>
            </a:r>
            <a:r>
              <a:rPr sz="1800" i="1" spc="-10" dirty="0">
                <a:latin typeface="Arial"/>
                <a:cs typeface="Arial"/>
              </a:rPr>
              <a:t> queue </a:t>
            </a:r>
            <a:r>
              <a:rPr sz="1800" i="1" dirty="0">
                <a:latin typeface="Arial"/>
                <a:cs typeface="Arial"/>
              </a:rPr>
              <a:t>(priority: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dirty="0">
                <a:latin typeface="Arial"/>
                <a:cs typeface="Arial"/>
              </a:rPr>
              <a:t>cumulative</a:t>
            </a:r>
            <a:r>
              <a:rPr sz="1800" i="1" spc="-30" dirty="0">
                <a:latin typeface="Arial"/>
                <a:cs typeface="Arial"/>
              </a:rPr>
              <a:t> </a:t>
            </a:r>
            <a:r>
              <a:rPr sz="1800" i="1" spc="-20" dirty="0">
                <a:latin typeface="Arial"/>
                <a:cs typeface="Arial"/>
              </a:rPr>
              <a:t>cost)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572380" y="2306954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5" y="7769"/>
                </a:lnTo>
                <a:lnTo>
                  <a:pt x="252104" y="29405"/>
                </a:lnTo>
                <a:lnTo>
                  <a:pt x="286413" y="62396"/>
                </a:lnTo>
                <a:lnTo>
                  <a:pt x="308912" y="104231"/>
                </a:lnTo>
                <a:lnTo>
                  <a:pt x="316992" y="152400"/>
                </a:lnTo>
                <a:lnTo>
                  <a:pt x="308912" y="200568"/>
                </a:lnTo>
                <a:lnTo>
                  <a:pt x="286413" y="242403"/>
                </a:lnTo>
                <a:lnTo>
                  <a:pt x="252104" y="275394"/>
                </a:lnTo>
                <a:lnTo>
                  <a:pt x="208595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641708" y="2303191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460360" y="1270635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7517337" y="1266499"/>
            <a:ext cx="20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G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492877" y="2032635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5" y="7769"/>
                </a:lnTo>
                <a:lnTo>
                  <a:pt x="252104" y="29405"/>
                </a:lnTo>
                <a:lnTo>
                  <a:pt x="286413" y="62396"/>
                </a:lnTo>
                <a:lnTo>
                  <a:pt x="308912" y="104231"/>
                </a:lnTo>
                <a:lnTo>
                  <a:pt x="316992" y="152400"/>
                </a:lnTo>
                <a:lnTo>
                  <a:pt x="308912" y="200568"/>
                </a:lnTo>
                <a:lnTo>
                  <a:pt x="286413" y="242403"/>
                </a:lnTo>
                <a:lnTo>
                  <a:pt x="252104" y="275394"/>
                </a:lnTo>
                <a:lnTo>
                  <a:pt x="208595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5585593" y="2052396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d</a:t>
            </a:r>
            <a:endParaRPr sz="15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826127" y="1575435"/>
            <a:ext cx="318135" cy="304800"/>
          </a:xfrm>
          <a:custGeom>
            <a:avLst/>
            <a:gdLst/>
            <a:ahLst/>
            <a:cxnLst/>
            <a:rect l="l" t="t" r="r" b="b"/>
            <a:pathLst>
              <a:path w="318135" h="304800">
                <a:moveTo>
                  <a:pt x="0" y="152400"/>
                </a:moveTo>
                <a:lnTo>
                  <a:pt x="8099" y="104231"/>
                </a:lnTo>
                <a:lnTo>
                  <a:pt x="30654" y="62396"/>
                </a:lnTo>
                <a:lnTo>
                  <a:pt x="65046" y="29405"/>
                </a:lnTo>
                <a:lnTo>
                  <a:pt x="108659" y="7769"/>
                </a:lnTo>
                <a:lnTo>
                  <a:pt x="158877" y="0"/>
                </a:lnTo>
                <a:lnTo>
                  <a:pt x="209094" y="7769"/>
                </a:lnTo>
                <a:lnTo>
                  <a:pt x="252707" y="29405"/>
                </a:lnTo>
                <a:lnTo>
                  <a:pt x="287099" y="62396"/>
                </a:lnTo>
                <a:lnTo>
                  <a:pt x="309654" y="104231"/>
                </a:lnTo>
                <a:lnTo>
                  <a:pt x="317754" y="152400"/>
                </a:lnTo>
                <a:lnTo>
                  <a:pt x="309654" y="200568"/>
                </a:lnTo>
                <a:lnTo>
                  <a:pt x="287099" y="242403"/>
                </a:lnTo>
                <a:lnTo>
                  <a:pt x="252707" y="275394"/>
                </a:lnTo>
                <a:lnTo>
                  <a:pt x="209094" y="297030"/>
                </a:lnTo>
                <a:lnTo>
                  <a:pt x="158877" y="304800"/>
                </a:lnTo>
                <a:lnTo>
                  <a:pt x="108659" y="297030"/>
                </a:lnTo>
                <a:lnTo>
                  <a:pt x="65046" y="275394"/>
                </a:lnTo>
                <a:lnTo>
                  <a:pt x="30654" y="242403"/>
                </a:lnTo>
                <a:lnTo>
                  <a:pt x="809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4919173" y="1595030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b</a:t>
            </a:r>
            <a:endParaRPr sz="15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143880" y="2642235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5" y="7769"/>
                </a:lnTo>
                <a:lnTo>
                  <a:pt x="252104" y="29405"/>
                </a:lnTo>
                <a:lnTo>
                  <a:pt x="286413" y="62396"/>
                </a:lnTo>
                <a:lnTo>
                  <a:pt x="308912" y="104231"/>
                </a:lnTo>
                <a:lnTo>
                  <a:pt x="316992" y="152400"/>
                </a:lnTo>
                <a:lnTo>
                  <a:pt x="308912" y="200568"/>
                </a:lnTo>
                <a:lnTo>
                  <a:pt x="286413" y="242403"/>
                </a:lnTo>
                <a:lnTo>
                  <a:pt x="252104" y="275394"/>
                </a:lnTo>
                <a:lnTo>
                  <a:pt x="208595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5236516" y="2662214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p</a:t>
            </a:r>
            <a:endParaRPr sz="1500">
              <a:latin typeface="Arial"/>
              <a:cs typeface="Arial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905119" y="2733675"/>
            <a:ext cx="318135" cy="306070"/>
          </a:xfrm>
          <a:custGeom>
            <a:avLst/>
            <a:gdLst/>
            <a:ahLst/>
            <a:cxnLst/>
            <a:rect l="l" t="t" r="r" b="b"/>
            <a:pathLst>
              <a:path w="318135" h="306069">
                <a:moveTo>
                  <a:pt x="0" y="152780"/>
                </a:moveTo>
                <a:lnTo>
                  <a:pt x="8099" y="104490"/>
                </a:lnTo>
                <a:lnTo>
                  <a:pt x="30654" y="62550"/>
                </a:lnTo>
                <a:lnTo>
                  <a:pt x="65046" y="29477"/>
                </a:lnTo>
                <a:lnTo>
                  <a:pt x="108659" y="7788"/>
                </a:lnTo>
                <a:lnTo>
                  <a:pt x="158877" y="0"/>
                </a:lnTo>
                <a:lnTo>
                  <a:pt x="209094" y="7788"/>
                </a:lnTo>
                <a:lnTo>
                  <a:pt x="252707" y="29477"/>
                </a:lnTo>
                <a:lnTo>
                  <a:pt x="287099" y="62550"/>
                </a:lnTo>
                <a:lnTo>
                  <a:pt x="309654" y="104490"/>
                </a:lnTo>
                <a:lnTo>
                  <a:pt x="317754" y="152780"/>
                </a:lnTo>
                <a:lnTo>
                  <a:pt x="309654" y="201071"/>
                </a:lnTo>
                <a:lnTo>
                  <a:pt x="287099" y="243011"/>
                </a:lnTo>
                <a:lnTo>
                  <a:pt x="252707" y="276084"/>
                </a:lnTo>
                <a:lnTo>
                  <a:pt x="209094" y="297773"/>
                </a:lnTo>
                <a:lnTo>
                  <a:pt x="158877" y="305561"/>
                </a:lnTo>
                <a:lnTo>
                  <a:pt x="108659" y="297773"/>
                </a:lnTo>
                <a:lnTo>
                  <a:pt x="65046" y="276084"/>
                </a:lnTo>
                <a:lnTo>
                  <a:pt x="30654" y="243011"/>
                </a:lnTo>
                <a:lnTo>
                  <a:pt x="8099" y="201071"/>
                </a:lnTo>
                <a:lnTo>
                  <a:pt x="0" y="15278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998138" y="2753687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q</a:t>
            </a:r>
            <a:endParaRPr sz="15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254115" y="1544955"/>
            <a:ext cx="318135" cy="304800"/>
          </a:xfrm>
          <a:custGeom>
            <a:avLst/>
            <a:gdLst/>
            <a:ahLst/>
            <a:cxnLst/>
            <a:rect l="l" t="t" r="r" b="b"/>
            <a:pathLst>
              <a:path w="318134" h="304800">
                <a:moveTo>
                  <a:pt x="0" y="152400"/>
                </a:moveTo>
                <a:lnTo>
                  <a:pt x="8099" y="104231"/>
                </a:lnTo>
                <a:lnTo>
                  <a:pt x="30654" y="62396"/>
                </a:lnTo>
                <a:lnTo>
                  <a:pt x="65046" y="29405"/>
                </a:lnTo>
                <a:lnTo>
                  <a:pt x="108659" y="7769"/>
                </a:lnTo>
                <a:lnTo>
                  <a:pt x="158877" y="0"/>
                </a:lnTo>
                <a:lnTo>
                  <a:pt x="209094" y="7769"/>
                </a:lnTo>
                <a:lnTo>
                  <a:pt x="252707" y="29405"/>
                </a:lnTo>
                <a:lnTo>
                  <a:pt x="287099" y="62396"/>
                </a:lnTo>
                <a:lnTo>
                  <a:pt x="309654" y="104231"/>
                </a:lnTo>
                <a:lnTo>
                  <a:pt x="317754" y="152400"/>
                </a:lnTo>
                <a:lnTo>
                  <a:pt x="309654" y="200568"/>
                </a:lnTo>
                <a:lnTo>
                  <a:pt x="287099" y="242403"/>
                </a:lnTo>
                <a:lnTo>
                  <a:pt x="252707" y="275394"/>
                </a:lnTo>
                <a:lnTo>
                  <a:pt x="209094" y="297030"/>
                </a:lnTo>
                <a:lnTo>
                  <a:pt x="158877" y="304800"/>
                </a:lnTo>
                <a:lnTo>
                  <a:pt x="108659" y="297030"/>
                </a:lnTo>
                <a:lnTo>
                  <a:pt x="65046" y="275394"/>
                </a:lnTo>
                <a:lnTo>
                  <a:pt x="30654" y="242403"/>
                </a:lnTo>
                <a:lnTo>
                  <a:pt x="809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352582" y="1564539"/>
            <a:ext cx="1206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c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390959" y="1294447"/>
            <a:ext cx="1631950" cy="1354455"/>
            <a:chOff x="5390959" y="1294447"/>
            <a:chExt cx="1631950" cy="1354455"/>
          </a:xfrm>
        </p:grpSpPr>
        <p:sp>
          <p:nvSpPr>
            <p:cNvPr id="70" name="object 70"/>
            <p:cNvSpPr/>
            <p:nvPr/>
          </p:nvSpPr>
          <p:spPr>
            <a:xfrm>
              <a:off x="6698360" y="1910715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4" h="304800">
                  <a:moveTo>
                    <a:pt x="0" y="152400"/>
                  </a:moveTo>
                  <a:lnTo>
                    <a:pt x="8099" y="104231"/>
                  </a:lnTo>
                  <a:lnTo>
                    <a:pt x="30654" y="62396"/>
                  </a:lnTo>
                  <a:lnTo>
                    <a:pt x="65046" y="29405"/>
                  </a:lnTo>
                  <a:lnTo>
                    <a:pt x="108659" y="7769"/>
                  </a:lnTo>
                  <a:lnTo>
                    <a:pt x="158877" y="0"/>
                  </a:lnTo>
                  <a:lnTo>
                    <a:pt x="209094" y="7769"/>
                  </a:lnTo>
                  <a:lnTo>
                    <a:pt x="252707" y="29405"/>
                  </a:lnTo>
                  <a:lnTo>
                    <a:pt x="287099" y="62396"/>
                  </a:lnTo>
                  <a:lnTo>
                    <a:pt x="309654" y="104231"/>
                  </a:lnTo>
                  <a:lnTo>
                    <a:pt x="317754" y="152400"/>
                  </a:lnTo>
                  <a:lnTo>
                    <a:pt x="309654" y="200568"/>
                  </a:lnTo>
                  <a:lnTo>
                    <a:pt x="287099" y="242403"/>
                  </a:lnTo>
                  <a:lnTo>
                    <a:pt x="252707" y="275394"/>
                  </a:lnTo>
                  <a:lnTo>
                    <a:pt x="209094" y="297030"/>
                  </a:lnTo>
                  <a:lnTo>
                    <a:pt x="158877" y="304800"/>
                  </a:lnTo>
                  <a:lnTo>
                    <a:pt x="108659" y="297030"/>
                  </a:lnTo>
                  <a:lnTo>
                    <a:pt x="65046" y="275394"/>
                  </a:lnTo>
                  <a:lnTo>
                    <a:pt x="30654" y="242403"/>
                  </a:lnTo>
                  <a:lnTo>
                    <a:pt x="809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444614" y="2337435"/>
              <a:ext cx="318135" cy="304800"/>
            </a:xfrm>
            <a:custGeom>
              <a:avLst/>
              <a:gdLst/>
              <a:ahLst/>
              <a:cxnLst/>
              <a:rect l="l" t="t" r="r" b="b"/>
              <a:pathLst>
                <a:path w="318134" h="304800">
                  <a:moveTo>
                    <a:pt x="0" y="152400"/>
                  </a:moveTo>
                  <a:lnTo>
                    <a:pt x="8099" y="104231"/>
                  </a:lnTo>
                  <a:lnTo>
                    <a:pt x="30654" y="62396"/>
                  </a:lnTo>
                  <a:lnTo>
                    <a:pt x="65046" y="29405"/>
                  </a:lnTo>
                  <a:lnTo>
                    <a:pt x="108659" y="7769"/>
                  </a:lnTo>
                  <a:lnTo>
                    <a:pt x="158877" y="0"/>
                  </a:lnTo>
                  <a:lnTo>
                    <a:pt x="209094" y="7769"/>
                  </a:lnTo>
                  <a:lnTo>
                    <a:pt x="252707" y="29405"/>
                  </a:lnTo>
                  <a:lnTo>
                    <a:pt x="287099" y="62396"/>
                  </a:lnTo>
                  <a:lnTo>
                    <a:pt x="309654" y="104231"/>
                  </a:lnTo>
                  <a:lnTo>
                    <a:pt x="317754" y="152400"/>
                  </a:lnTo>
                  <a:lnTo>
                    <a:pt x="309654" y="200568"/>
                  </a:lnTo>
                  <a:lnTo>
                    <a:pt x="287099" y="242403"/>
                  </a:lnTo>
                  <a:lnTo>
                    <a:pt x="252707" y="275394"/>
                  </a:lnTo>
                  <a:lnTo>
                    <a:pt x="209094" y="297030"/>
                  </a:lnTo>
                  <a:lnTo>
                    <a:pt x="158877" y="304800"/>
                  </a:lnTo>
                  <a:lnTo>
                    <a:pt x="108659" y="297030"/>
                  </a:lnTo>
                  <a:lnTo>
                    <a:pt x="65046" y="275394"/>
                  </a:lnTo>
                  <a:lnTo>
                    <a:pt x="30654" y="242403"/>
                  </a:lnTo>
                  <a:lnTo>
                    <a:pt x="809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397626" y="1301115"/>
              <a:ext cx="317500" cy="304800"/>
            </a:xfrm>
            <a:custGeom>
              <a:avLst/>
              <a:gdLst/>
              <a:ahLst/>
              <a:cxnLst/>
              <a:rect l="l" t="t" r="r" b="b"/>
              <a:pathLst>
                <a:path w="317500" h="304800">
                  <a:moveTo>
                    <a:pt x="0" y="152400"/>
                  </a:moveTo>
                  <a:lnTo>
                    <a:pt x="8079" y="104231"/>
                  </a:lnTo>
                  <a:lnTo>
                    <a:pt x="30578" y="62396"/>
                  </a:lnTo>
                  <a:lnTo>
                    <a:pt x="64887" y="29405"/>
                  </a:lnTo>
                  <a:lnTo>
                    <a:pt x="108396" y="7769"/>
                  </a:lnTo>
                  <a:lnTo>
                    <a:pt x="158496" y="0"/>
                  </a:lnTo>
                  <a:lnTo>
                    <a:pt x="208595" y="7769"/>
                  </a:lnTo>
                  <a:lnTo>
                    <a:pt x="252104" y="29405"/>
                  </a:lnTo>
                  <a:lnTo>
                    <a:pt x="286413" y="62396"/>
                  </a:lnTo>
                  <a:lnTo>
                    <a:pt x="308912" y="104231"/>
                  </a:lnTo>
                  <a:lnTo>
                    <a:pt x="316992" y="152400"/>
                  </a:lnTo>
                  <a:lnTo>
                    <a:pt x="308912" y="200568"/>
                  </a:lnTo>
                  <a:lnTo>
                    <a:pt x="286413" y="242403"/>
                  </a:lnTo>
                  <a:lnTo>
                    <a:pt x="252104" y="275394"/>
                  </a:lnTo>
                  <a:lnTo>
                    <a:pt x="208595" y="297030"/>
                  </a:lnTo>
                  <a:lnTo>
                    <a:pt x="158496" y="304800"/>
                  </a:lnTo>
                  <a:lnTo>
                    <a:pt x="108396" y="297030"/>
                  </a:lnTo>
                  <a:lnTo>
                    <a:pt x="64887" y="275394"/>
                  </a:lnTo>
                  <a:lnTo>
                    <a:pt x="30578" y="242403"/>
                  </a:lnTo>
                  <a:lnTo>
                    <a:pt x="8079" y="200568"/>
                  </a:lnTo>
                  <a:lnTo>
                    <a:pt x="0" y="152400"/>
                  </a:lnTo>
                  <a:close/>
                </a:path>
              </a:pathLst>
            </a:custGeom>
            <a:ln w="1295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5490388" y="1320612"/>
            <a:ext cx="1314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a</a:t>
            </a:r>
            <a:endParaRPr sz="15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365110" y="2093595"/>
            <a:ext cx="317500" cy="304800"/>
          </a:xfrm>
          <a:custGeom>
            <a:avLst/>
            <a:gdLst/>
            <a:ahLst/>
            <a:cxnLst/>
            <a:rect l="l" t="t" r="r" b="b"/>
            <a:pathLst>
              <a:path w="317500" h="304800">
                <a:moveTo>
                  <a:pt x="0" y="152400"/>
                </a:moveTo>
                <a:lnTo>
                  <a:pt x="8079" y="104231"/>
                </a:lnTo>
                <a:lnTo>
                  <a:pt x="30578" y="62396"/>
                </a:lnTo>
                <a:lnTo>
                  <a:pt x="64887" y="29405"/>
                </a:lnTo>
                <a:lnTo>
                  <a:pt x="108396" y="7769"/>
                </a:lnTo>
                <a:lnTo>
                  <a:pt x="158496" y="0"/>
                </a:lnTo>
                <a:lnTo>
                  <a:pt x="208590" y="7769"/>
                </a:lnTo>
                <a:lnTo>
                  <a:pt x="252098" y="29405"/>
                </a:lnTo>
                <a:lnTo>
                  <a:pt x="286409" y="62396"/>
                </a:lnTo>
                <a:lnTo>
                  <a:pt x="308911" y="104231"/>
                </a:lnTo>
                <a:lnTo>
                  <a:pt x="316992" y="152400"/>
                </a:lnTo>
                <a:lnTo>
                  <a:pt x="308911" y="200568"/>
                </a:lnTo>
                <a:lnTo>
                  <a:pt x="286409" y="242403"/>
                </a:lnTo>
                <a:lnTo>
                  <a:pt x="252098" y="275394"/>
                </a:lnTo>
                <a:lnTo>
                  <a:pt x="208590" y="297030"/>
                </a:lnTo>
                <a:lnTo>
                  <a:pt x="158496" y="304800"/>
                </a:lnTo>
                <a:lnTo>
                  <a:pt x="108396" y="297030"/>
                </a:lnTo>
                <a:lnTo>
                  <a:pt x="64887" y="275394"/>
                </a:lnTo>
                <a:lnTo>
                  <a:pt x="30578" y="242403"/>
                </a:lnTo>
                <a:lnTo>
                  <a:pt x="807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484586" y="2113377"/>
            <a:ext cx="787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f</a:t>
            </a:r>
            <a:endParaRPr sz="15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37856" y="2642235"/>
            <a:ext cx="318135" cy="304800"/>
          </a:xfrm>
          <a:custGeom>
            <a:avLst/>
            <a:gdLst/>
            <a:ahLst/>
            <a:cxnLst/>
            <a:rect l="l" t="t" r="r" b="b"/>
            <a:pathLst>
              <a:path w="318134" h="304800">
                <a:moveTo>
                  <a:pt x="0" y="152400"/>
                </a:moveTo>
                <a:lnTo>
                  <a:pt x="8099" y="104231"/>
                </a:lnTo>
                <a:lnTo>
                  <a:pt x="30654" y="62396"/>
                </a:lnTo>
                <a:lnTo>
                  <a:pt x="65046" y="29405"/>
                </a:lnTo>
                <a:lnTo>
                  <a:pt x="108659" y="7769"/>
                </a:lnTo>
                <a:lnTo>
                  <a:pt x="158877" y="0"/>
                </a:lnTo>
                <a:lnTo>
                  <a:pt x="209094" y="7769"/>
                </a:lnTo>
                <a:lnTo>
                  <a:pt x="252707" y="29405"/>
                </a:lnTo>
                <a:lnTo>
                  <a:pt x="287099" y="62396"/>
                </a:lnTo>
                <a:lnTo>
                  <a:pt x="309654" y="104231"/>
                </a:lnTo>
                <a:lnTo>
                  <a:pt x="317754" y="152400"/>
                </a:lnTo>
                <a:lnTo>
                  <a:pt x="309654" y="200568"/>
                </a:lnTo>
                <a:lnTo>
                  <a:pt x="287099" y="242403"/>
                </a:lnTo>
                <a:lnTo>
                  <a:pt x="252707" y="275394"/>
                </a:lnTo>
                <a:lnTo>
                  <a:pt x="209094" y="297030"/>
                </a:lnTo>
                <a:lnTo>
                  <a:pt x="158877" y="304800"/>
                </a:lnTo>
                <a:lnTo>
                  <a:pt x="108659" y="297030"/>
                </a:lnTo>
                <a:lnTo>
                  <a:pt x="65046" y="275394"/>
                </a:lnTo>
                <a:lnTo>
                  <a:pt x="30654" y="242403"/>
                </a:lnTo>
                <a:lnTo>
                  <a:pt x="8099" y="200568"/>
                </a:lnTo>
                <a:lnTo>
                  <a:pt x="0" y="152400"/>
                </a:lnTo>
                <a:close/>
              </a:path>
            </a:pathLst>
          </a:custGeom>
          <a:ln w="129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7352346" y="2662214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i="1" spc="-50" dirty="0">
                <a:latin typeface="Arial"/>
                <a:cs typeface="Arial"/>
              </a:rPr>
              <a:t>r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4837303" y="1450196"/>
            <a:ext cx="2805430" cy="1477010"/>
            <a:chOff x="4837303" y="1450196"/>
            <a:chExt cx="2805430" cy="1477010"/>
          </a:xfrm>
        </p:grpSpPr>
        <p:sp>
          <p:nvSpPr>
            <p:cNvPr id="79" name="object 79"/>
            <p:cNvSpPr/>
            <p:nvPr/>
          </p:nvSpPr>
          <p:spPr>
            <a:xfrm>
              <a:off x="4843653" y="2567558"/>
              <a:ext cx="249554" cy="189230"/>
            </a:xfrm>
            <a:custGeom>
              <a:avLst/>
              <a:gdLst/>
              <a:ahLst/>
              <a:cxnLst/>
              <a:rect l="l" t="t" r="r" b="b"/>
              <a:pathLst>
                <a:path w="249554" h="189230">
                  <a:moveTo>
                    <a:pt x="0" y="0"/>
                  </a:moveTo>
                  <a:lnTo>
                    <a:pt x="249542" y="1890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060057" y="2718583"/>
              <a:ext cx="83820" cy="76835"/>
            </a:xfrm>
            <a:custGeom>
              <a:avLst/>
              <a:gdLst/>
              <a:ahLst/>
              <a:cxnLst/>
              <a:rect l="l" t="t" r="r" b="b"/>
              <a:pathLst>
                <a:path w="83820" h="76835">
                  <a:moveTo>
                    <a:pt x="46024" y="0"/>
                  </a:moveTo>
                  <a:lnTo>
                    <a:pt x="0" y="60731"/>
                  </a:lnTo>
                  <a:lnTo>
                    <a:pt x="83743" y="76390"/>
                  </a:lnTo>
                  <a:lnTo>
                    <a:pt x="4602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14391" y="2888214"/>
              <a:ext cx="427355" cy="14604"/>
            </a:xfrm>
            <a:custGeom>
              <a:avLst/>
              <a:gdLst/>
              <a:ahLst/>
              <a:cxnLst/>
              <a:rect l="l" t="t" r="r" b="b"/>
              <a:pathLst>
                <a:path w="427354" h="14605">
                  <a:moveTo>
                    <a:pt x="0" y="14376"/>
                  </a:moveTo>
                  <a:lnTo>
                    <a:pt x="42710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827512" y="2850559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0" y="0"/>
                  </a:moveTo>
                  <a:lnTo>
                    <a:pt x="2565" y="76161"/>
                  </a:lnTo>
                  <a:lnTo>
                    <a:pt x="77444" y="355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231474" y="2598038"/>
              <a:ext cx="259715" cy="149225"/>
            </a:xfrm>
            <a:custGeom>
              <a:avLst/>
              <a:gdLst/>
              <a:ahLst/>
              <a:cxnLst/>
              <a:rect l="l" t="t" r="r" b="b"/>
              <a:pathLst>
                <a:path w="259714" h="149225">
                  <a:moveTo>
                    <a:pt x="259613" y="0"/>
                  </a:moveTo>
                  <a:lnTo>
                    <a:pt x="0" y="14881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176391" y="2707491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89" h="71119">
                  <a:moveTo>
                    <a:pt x="47155" y="0"/>
                  </a:moveTo>
                  <a:lnTo>
                    <a:pt x="0" y="70954"/>
                  </a:lnTo>
                  <a:lnTo>
                    <a:pt x="85051" y="66103"/>
                  </a:lnTo>
                  <a:lnTo>
                    <a:pt x="471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521523" y="2489834"/>
              <a:ext cx="923290" cy="286385"/>
            </a:xfrm>
            <a:custGeom>
              <a:avLst/>
              <a:gdLst/>
              <a:ahLst/>
              <a:cxnLst/>
              <a:rect l="l" t="t" r="r" b="b"/>
              <a:pathLst>
                <a:path w="923289" h="286385">
                  <a:moveTo>
                    <a:pt x="923112" y="0"/>
                  </a:moveTo>
                  <a:lnTo>
                    <a:pt x="0" y="28610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460868" y="2735789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61506" y="0"/>
                  </a:moveTo>
                  <a:lnTo>
                    <a:pt x="0" y="58953"/>
                  </a:lnTo>
                  <a:lnTo>
                    <a:pt x="84074" y="72783"/>
                  </a:lnTo>
                  <a:lnTo>
                    <a:pt x="615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757013" y="2215514"/>
              <a:ext cx="100965" cy="118110"/>
            </a:xfrm>
            <a:custGeom>
              <a:avLst/>
              <a:gdLst/>
              <a:ahLst/>
              <a:cxnLst/>
              <a:rect l="l" t="t" r="r" b="b"/>
              <a:pathLst>
                <a:path w="100965" h="118110">
                  <a:moveTo>
                    <a:pt x="100355" y="0"/>
                  </a:moveTo>
                  <a:lnTo>
                    <a:pt x="0" y="11804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715889" y="2299210"/>
              <a:ext cx="78740" cy="83185"/>
            </a:xfrm>
            <a:custGeom>
              <a:avLst/>
              <a:gdLst/>
              <a:ahLst/>
              <a:cxnLst/>
              <a:rect l="l" t="t" r="r" b="b"/>
              <a:pathLst>
                <a:path w="78740" h="83185">
                  <a:moveTo>
                    <a:pt x="20320" y="0"/>
                  </a:moveTo>
                  <a:lnTo>
                    <a:pt x="0" y="82740"/>
                  </a:lnTo>
                  <a:lnTo>
                    <a:pt x="78384" y="49352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969633" y="2171318"/>
              <a:ext cx="281940" cy="461645"/>
            </a:xfrm>
            <a:custGeom>
              <a:avLst/>
              <a:gdLst/>
              <a:ahLst/>
              <a:cxnLst/>
              <a:rect l="l" t="t" r="r" b="b"/>
              <a:pathLst>
                <a:path w="281940" h="461644">
                  <a:moveTo>
                    <a:pt x="0" y="0"/>
                  </a:moveTo>
                  <a:lnTo>
                    <a:pt x="281622" y="46159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212123" y="2602231"/>
              <a:ext cx="72390" cy="85090"/>
            </a:xfrm>
            <a:custGeom>
              <a:avLst/>
              <a:gdLst/>
              <a:ahLst/>
              <a:cxnLst/>
              <a:rect l="l" t="t" r="r" b="b"/>
              <a:pathLst>
                <a:path w="72390" h="85089">
                  <a:moveTo>
                    <a:pt x="65049" y="0"/>
                  </a:moveTo>
                  <a:lnTo>
                    <a:pt x="0" y="39687"/>
                  </a:lnTo>
                  <a:lnTo>
                    <a:pt x="72212" y="84886"/>
                  </a:lnTo>
                  <a:lnTo>
                    <a:pt x="650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397115" y="2454718"/>
              <a:ext cx="97790" cy="187960"/>
            </a:xfrm>
            <a:custGeom>
              <a:avLst/>
              <a:gdLst/>
              <a:ahLst/>
              <a:cxnLst/>
              <a:rect l="l" t="t" r="r" b="b"/>
              <a:pathLst>
                <a:path w="97790" h="187960">
                  <a:moveTo>
                    <a:pt x="0" y="187604"/>
                  </a:moveTo>
                  <a:lnTo>
                    <a:pt x="9762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455076" y="2398398"/>
              <a:ext cx="69215" cy="85725"/>
            </a:xfrm>
            <a:custGeom>
              <a:avLst/>
              <a:gdLst/>
              <a:ahLst/>
              <a:cxnLst/>
              <a:rect l="l" t="t" r="r" b="b"/>
              <a:pathLst>
                <a:path w="69215" h="85725">
                  <a:moveTo>
                    <a:pt x="68973" y="0"/>
                  </a:moveTo>
                  <a:lnTo>
                    <a:pt x="0" y="49999"/>
                  </a:lnTo>
                  <a:lnTo>
                    <a:pt x="67602" y="85178"/>
                  </a:lnTo>
                  <a:lnTo>
                    <a:pt x="689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523607" y="1637888"/>
              <a:ext cx="83820" cy="455930"/>
            </a:xfrm>
            <a:custGeom>
              <a:avLst/>
              <a:gdLst/>
              <a:ahLst/>
              <a:cxnLst/>
              <a:rect l="l" t="t" r="r" b="b"/>
              <a:pathLst>
                <a:path w="83820" h="455930">
                  <a:moveTo>
                    <a:pt x="0" y="455891"/>
                  </a:moveTo>
                  <a:lnTo>
                    <a:pt x="83731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567578" y="1575436"/>
              <a:ext cx="75565" cy="81915"/>
            </a:xfrm>
            <a:custGeom>
              <a:avLst/>
              <a:gdLst/>
              <a:ahLst/>
              <a:cxnLst/>
              <a:rect l="l" t="t" r="r" b="b"/>
              <a:pathLst>
                <a:path w="75565" h="81914">
                  <a:moveTo>
                    <a:pt x="51231" y="0"/>
                  </a:moveTo>
                  <a:lnTo>
                    <a:pt x="0" y="68059"/>
                  </a:lnTo>
                  <a:lnTo>
                    <a:pt x="74942" y="81826"/>
                  </a:lnTo>
                  <a:lnTo>
                    <a:pt x="5123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843653" y="2200804"/>
              <a:ext cx="588010" cy="151130"/>
            </a:xfrm>
            <a:custGeom>
              <a:avLst/>
              <a:gdLst/>
              <a:ahLst/>
              <a:cxnLst/>
              <a:rect l="l" t="t" r="r" b="b"/>
              <a:pathLst>
                <a:path w="588010" h="151130">
                  <a:moveTo>
                    <a:pt x="0" y="150660"/>
                  </a:moveTo>
                  <a:lnTo>
                    <a:pt x="58771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409612" y="2167054"/>
              <a:ext cx="83820" cy="74295"/>
            </a:xfrm>
            <a:custGeom>
              <a:avLst/>
              <a:gdLst/>
              <a:ahLst/>
              <a:cxnLst/>
              <a:rect l="l" t="t" r="r" b="b"/>
              <a:pathLst>
                <a:path w="83820" h="74294">
                  <a:moveTo>
                    <a:pt x="0" y="0"/>
                  </a:moveTo>
                  <a:lnTo>
                    <a:pt x="18923" y="73812"/>
                  </a:lnTo>
                  <a:lnTo>
                    <a:pt x="83273" y="179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153119" y="1866491"/>
              <a:ext cx="386080" cy="211454"/>
            </a:xfrm>
            <a:custGeom>
              <a:avLst/>
              <a:gdLst/>
              <a:ahLst/>
              <a:cxnLst/>
              <a:rect l="l" t="t" r="r" b="b"/>
              <a:pathLst>
                <a:path w="386079" h="211455">
                  <a:moveTo>
                    <a:pt x="385914" y="210934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097396" y="1836042"/>
              <a:ext cx="85725" cy="70485"/>
            </a:xfrm>
            <a:custGeom>
              <a:avLst/>
              <a:gdLst/>
              <a:ahLst/>
              <a:cxnLst/>
              <a:rect l="l" t="t" r="r" b="b"/>
              <a:pathLst>
                <a:path w="85725" h="70485">
                  <a:moveTo>
                    <a:pt x="0" y="0"/>
                  </a:moveTo>
                  <a:lnTo>
                    <a:pt x="48590" y="69976"/>
                  </a:lnTo>
                  <a:lnTo>
                    <a:pt x="85140" y="3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111877" y="1485489"/>
              <a:ext cx="231140" cy="134620"/>
            </a:xfrm>
            <a:custGeom>
              <a:avLst/>
              <a:gdLst/>
              <a:ahLst/>
              <a:cxnLst/>
              <a:rect l="l" t="t" r="r" b="b"/>
              <a:pathLst>
                <a:path w="231139" h="134619">
                  <a:moveTo>
                    <a:pt x="0" y="134454"/>
                  </a:moveTo>
                  <a:lnTo>
                    <a:pt x="23074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312467" y="1453514"/>
              <a:ext cx="85090" cy="71755"/>
            </a:xfrm>
            <a:custGeom>
              <a:avLst/>
              <a:gdLst/>
              <a:ahLst/>
              <a:cxnLst/>
              <a:rect l="l" t="t" r="r" b="b"/>
              <a:pathLst>
                <a:path w="85089" h="71755">
                  <a:moveTo>
                    <a:pt x="85013" y="0"/>
                  </a:moveTo>
                  <a:lnTo>
                    <a:pt x="0" y="5448"/>
                  </a:lnTo>
                  <a:lnTo>
                    <a:pt x="38366" y="71285"/>
                  </a:lnTo>
                  <a:lnTo>
                    <a:pt x="850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772480" y="1479675"/>
              <a:ext cx="481965" cy="217804"/>
            </a:xfrm>
            <a:custGeom>
              <a:avLst/>
              <a:gdLst/>
              <a:ahLst/>
              <a:cxnLst/>
              <a:rect l="l" t="t" r="r" b="b"/>
              <a:pathLst>
                <a:path w="481964" h="217805">
                  <a:moveTo>
                    <a:pt x="481622" y="21776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714617" y="1450196"/>
              <a:ext cx="85725" cy="69850"/>
            </a:xfrm>
            <a:custGeom>
              <a:avLst/>
              <a:gdLst/>
              <a:ahLst/>
              <a:cxnLst/>
              <a:rect l="l" t="t" r="r" b="b"/>
              <a:pathLst>
                <a:path w="85725" h="69850">
                  <a:moveTo>
                    <a:pt x="85128" y="0"/>
                  </a:moveTo>
                  <a:lnTo>
                    <a:pt x="0" y="3314"/>
                  </a:lnTo>
                  <a:lnTo>
                    <a:pt x="53733" y="69430"/>
                  </a:lnTo>
                  <a:lnTo>
                    <a:pt x="85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763387" y="1834244"/>
              <a:ext cx="480695" cy="243204"/>
            </a:xfrm>
            <a:custGeom>
              <a:avLst/>
              <a:gdLst/>
              <a:ahLst/>
              <a:cxnLst/>
              <a:rect l="l" t="t" r="r" b="b"/>
              <a:pathLst>
                <a:path w="480695" h="243205">
                  <a:moveTo>
                    <a:pt x="0" y="243192"/>
                  </a:moveTo>
                  <a:lnTo>
                    <a:pt x="48018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6215033" y="1805562"/>
              <a:ext cx="85725" cy="68580"/>
            </a:xfrm>
            <a:custGeom>
              <a:avLst/>
              <a:gdLst/>
              <a:ahLst/>
              <a:cxnLst/>
              <a:rect l="l" t="t" r="r" b="b"/>
              <a:pathLst>
                <a:path w="85725" h="68580">
                  <a:moveTo>
                    <a:pt x="85191" y="0"/>
                  </a:moveTo>
                  <a:lnTo>
                    <a:pt x="0" y="431"/>
                  </a:lnTo>
                  <a:lnTo>
                    <a:pt x="34429" y="68414"/>
                  </a:lnTo>
                  <a:lnTo>
                    <a:pt x="85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809869" y="2071744"/>
              <a:ext cx="826135" cy="113664"/>
            </a:xfrm>
            <a:custGeom>
              <a:avLst/>
              <a:gdLst/>
              <a:ahLst/>
              <a:cxnLst/>
              <a:rect l="l" t="t" r="r" b="b"/>
              <a:pathLst>
                <a:path w="826134" h="113664">
                  <a:moveTo>
                    <a:pt x="0" y="113334"/>
                  </a:moveTo>
                  <a:lnTo>
                    <a:pt x="825652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617756" y="2035737"/>
              <a:ext cx="81280" cy="75565"/>
            </a:xfrm>
            <a:custGeom>
              <a:avLst/>
              <a:gdLst/>
              <a:ahLst/>
              <a:cxnLst/>
              <a:rect l="l" t="t" r="r" b="b"/>
              <a:pathLst>
                <a:path w="81279" h="75564">
                  <a:moveTo>
                    <a:pt x="0" y="0"/>
                  </a:moveTo>
                  <a:lnTo>
                    <a:pt x="10363" y="75488"/>
                  </a:lnTo>
                  <a:lnTo>
                    <a:pt x="80670" y="273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6636043" y="1699049"/>
              <a:ext cx="775970" cy="439420"/>
            </a:xfrm>
            <a:custGeom>
              <a:avLst/>
              <a:gdLst/>
              <a:ahLst/>
              <a:cxnLst/>
              <a:rect l="l" t="t" r="r" b="b"/>
              <a:pathLst>
                <a:path w="775970" h="439419">
                  <a:moveTo>
                    <a:pt x="775462" y="439153"/>
                  </a:moveTo>
                  <a:lnTo>
                    <a:pt x="764478" y="376587"/>
                  </a:lnTo>
                  <a:lnTo>
                    <a:pt x="732961" y="315151"/>
                  </a:lnTo>
                  <a:lnTo>
                    <a:pt x="683065" y="255976"/>
                  </a:lnTo>
                  <a:lnTo>
                    <a:pt x="651897" y="227589"/>
                  </a:lnTo>
                  <a:lnTo>
                    <a:pt x="616942" y="200192"/>
                  </a:lnTo>
                  <a:lnTo>
                    <a:pt x="578468" y="173925"/>
                  </a:lnTo>
                  <a:lnTo>
                    <a:pt x="536744" y="148929"/>
                  </a:lnTo>
                  <a:lnTo>
                    <a:pt x="492041" y="125347"/>
                  </a:lnTo>
                  <a:lnTo>
                    <a:pt x="444626" y="103318"/>
                  </a:lnTo>
                  <a:lnTo>
                    <a:pt x="394769" y="82986"/>
                  </a:lnTo>
                  <a:lnTo>
                    <a:pt x="342740" y="64490"/>
                  </a:lnTo>
                  <a:lnTo>
                    <a:pt x="288806" y="47972"/>
                  </a:lnTo>
                  <a:lnTo>
                    <a:pt x="233238" y="33573"/>
                  </a:lnTo>
                  <a:lnTo>
                    <a:pt x="176304" y="21436"/>
                  </a:lnTo>
                  <a:lnTo>
                    <a:pt x="118273" y="11700"/>
                  </a:lnTo>
                  <a:lnTo>
                    <a:pt x="59416" y="4507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571866" y="1661270"/>
              <a:ext cx="77470" cy="76200"/>
            </a:xfrm>
            <a:custGeom>
              <a:avLst/>
              <a:gdLst/>
              <a:ahLst/>
              <a:cxnLst/>
              <a:rect l="l" t="t" r="r" b="b"/>
              <a:pathLst>
                <a:path w="77470" h="76200">
                  <a:moveTo>
                    <a:pt x="77177" y="0"/>
                  </a:moveTo>
                  <a:lnTo>
                    <a:pt x="0" y="36080"/>
                  </a:lnTo>
                  <a:lnTo>
                    <a:pt x="75171" y="76174"/>
                  </a:lnTo>
                  <a:lnTo>
                    <a:pt x="7717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889373" y="2222553"/>
              <a:ext cx="1817370" cy="237490"/>
            </a:xfrm>
            <a:custGeom>
              <a:avLst/>
              <a:gdLst/>
              <a:ahLst/>
              <a:cxnLst/>
              <a:rect l="l" t="t" r="r" b="b"/>
              <a:pathLst>
                <a:path w="1817370" h="237489">
                  <a:moveTo>
                    <a:pt x="0" y="237159"/>
                  </a:moveTo>
                  <a:lnTo>
                    <a:pt x="66246" y="236916"/>
                  </a:lnTo>
                  <a:lnTo>
                    <a:pt x="132417" y="236194"/>
                  </a:lnTo>
                  <a:lnTo>
                    <a:pt x="198438" y="235004"/>
                  </a:lnTo>
                  <a:lnTo>
                    <a:pt x="264234" y="233360"/>
                  </a:lnTo>
                  <a:lnTo>
                    <a:pt x="329729" y="231271"/>
                  </a:lnTo>
                  <a:lnTo>
                    <a:pt x="394848" y="228750"/>
                  </a:lnTo>
                  <a:lnTo>
                    <a:pt x="459516" y="225809"/>
                  </a:lnTo>
                  <a:lnTo>
                    <a:pt x="523659" y="222459"/>
                  </a:lnTo>
                  <a:lnTo>
                    <a:pt x="587200" y="218712"/>
                  </a:lnTo>
                  <a:lnTo>
                    <a:pt x="650065" y="214579"/>
                  </a:lnTo>
                  <a:lnTo>
                    <a:pt x="712179" y="210073"/>
                  </a:lnTo>
                  <a:lnTo>
                    <a:pt x="773466" y="205205"/>
                  </a:lnTo>
                  <a:lnTo>
                    <a:pt x="833852" y="199986"/>
                  </a:lnTo>
                  <a:lnTo>
                    <a:pt x="893261" y="194429"/>
                  </a:lnTo>
                  <a:lnTo>
                    <a:pt x="951618" y="188544"/>
                  </a:lnTo>
                  <a:lnTo>
                    <a:pt x="1008848" y="182344"/>
                  </a:lnTo>
                  <a:lnTo>
                    <a:pt x="1064876" y="175841"/>
                  </a:lnTo>
                  <a:lnTo>
                    <a:pt x="1119627" y="169046"/>
                  </a:lnTo>
                  <a:lnTo>
                    <a:pt x="1173025" y="161970"/>
                  </a:lnTo>
                  <a:lnTo>
                    <a:pt x="1224996" y="154626"/>
                  </a:lnTo>
                  <a:lnTo>
                    <a:pt x="1275465" y="147025"/>
                  </a:lnTo>
                  <a:lnTo>
                    <a:pt x="1324355" y="139179"/>
                  </a:lnTo>
                  <a:lnTo>
                    <a:pt x="1371593" y="131099"/>
                  </a:lnTo>
                  <a:lnTo>
                    <a:pt x="1417102" y="122797"/>
                  </a:lnTo>
                  <a:lnTo>
                    <a:pt x="1460809" y="114285"/>
                  </a:lnTo>
                  <a:lnTo>
                    <a:pt x="1502637" y="105575"/>
                  </a:lnTo>
                  <a:lnTo>
                    <a:pt x="1542512" y="96678"/>
                  </a:lnTo>
                  <a:lnTo>
                    <a:pt x="1580358" y="87605"/>
                  </a:lnTo>
                  <a:lnTo>
                    <a:pt x="1649664" y="68982"/>
                  </a:lnTo>
                  <a:lnTo>
                    <a:pt x="1709955" y="49798"/>
                  </a:lnTo>
                  <a:lnTo>
                    <a:pt x="1760629" y="30147"/>
                  </a:lnTo>
                  <a:lnTo>
                    <a:pt x="1801085" y="10123"/>
                  </a:lnTo>
                  <a:lnTo>
                    <a:pt x="1817293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668596" y="2171315"/>
              <a:ext cx="76200" cy="84455"/>
            </a:xfrm>
            <a:custGeom>
              <a:avLst/>
              <a:gdLst/>
              <a:ahLst/>
              <a:cxnLst/>
              <a:rect l="l" t="t" r="r" b="b"/>
              <a:pathLst>
                <a:path w="76200" h="84455">
                  <a:moveTo>
                    <a:pt x="75907" y="0"/>
                  </a:moveTo>
                  <a:lnTo>
                    <a:pt x="0" y="38671"/>
                  </a:lnTo>
                  <a:lnTo>
                    <a:pt x="61290" y="83934"/>
                  </a:lnTo>
                  <a:lnTo>
                    <a:pt x="759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222873" y="2801089"/>
              <a:ext cx="952500" cy="85725"/>
            </a:xfrm>
            <a:custGeom>
              <a:avLst/>
              <a:gdLst/>
              <a:ahLst/>
              <a:cxnLst/>
              <a:rect l="l" t="t" r="r" b="b"/>
              <a:pathLst>
                <a:path w="952500" h="85725">
                  <a:moveTo>
                    <a:pt x="0" y="85648"/>
                  </a:moveTo>
                  <a:lnTo>
                    <a:pt x="952182" y="0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158990" y="2764278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0" y="0"/>
                  </a:moveTo>
                  <a:lnTo>
                    <a:pt x="6832" y="75895"/>
                  </a:lnTo>
                  <a:lnTo>
                    <a:pt x="79311" y="31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4345932" y="389566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103533" y="382570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8813233" y="382250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3271901" y="3863975"/>
            <a:ext cx="5412740" cy="805815"/>
            <a:chOff x="3271901" y="3863975"/>
            <a:chExt cx="5412740" cy="805815"/>
          </a:xfrm>
        </p:grpSpPr>
        <p:sp>
          <p:nvSpPr>
            <p:cNvPr id="117" name="object 117"/>
            <p:cNvSpPr/>
            <p:nvPr/>
          </p:nvSpPr>
          <p:spPr>
            <a:xfrm>
              <a:off x="8370951" y="3869055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145542" y="0"/>
                  </a:moveTo>
                  <a:lnTo>
                    <a:pt x="99540" y="6759"/>
                  </a:lnTo>
                  <a:lnTo>
                    <a:pt x="59587" y="25581"/>
                  </a:lnTo>
                  <a:lnTo>
                    <a:pt x="28081" y="54282"/>
                  </a:lnTo>
                  <a:lnTo>
                    <a:pt x="7420" y="90679"/>
                  </a:lnTo>
                  <a:lnTo>
                    <a:pt x="0" y="132588"/>
                  </a:lnTo>
                  <a:lnTo>
                    <a:pt x="7420" y="174496"/>
                  </a:lnTo>
                  <a:lnTo>
                    <a:pt x="28081" y="210893"/>
                  </a:lnTo>
                  <a:lnTo>
                    <a:pt x="59587" y="239594"/>
                  </a:lnTo>
                  <a:lnTo>
                    <a:pt x="99540" y="258416"/>
                  </a:lnTo>
                  <a:lnTo>
                    <a:pt x="145542" y="265176"/>
                  </a:lnTo>
                  <a:lnTo>
                    <a:pt x="191543" y="258416"/>
                  </a:lnTo>
                  <a:lnTo>
                    <a:pt x="231496" y="239594"/>
                  </a:lnTo>
                  <a:lnTo>
                    <a:pt x="263002" y="210893"/>
                  </a:lnTo>
                  <a:lnTo>
                    <a:pt x="283663" y="174496"/>
                  </a:lnTo>
                  <a:lnTo>
                    <a:pt x="291084" y="132588"/>
                  </a:lnTo>
                  <a:lnTo>
                    <a:pt x="283663" y="90679"/>
                  </a:lnTo>
                  <a:lnTo>
                    <a:pt x="263002" y="54282"/>
                  </a:lnTo>
                  <a:lnTo>
                    <a:pt x="231496" y="25581"/>
                  </a:lnTo>
                  <a:lnTo>
                    <a:pt x="191543" y="6759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370951" y="3869055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0" y="132588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8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6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388477" y="4381880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0" y="132588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8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6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76981" y="4399406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961257" y="4397883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789551" y="4389501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7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7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5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8838559" y="4330636"/>
            <a:ext cx="28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16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644261" y="43814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4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001452" y="4420851"/>
            <a:ext cx="507365" cy="80073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990"/>
              </a:spcBef>
            </a:pPr>
            <a:r>
              <a:rPr sz="2700" i="1" baseline="35493" dirty="0">
                <a:latin typeface="Arial"/>
                <a:cs typeface="Arial"/>
              </a:rPr>
              <a:t>c</a:t>
            </a:r>
            <a:r>
              <a:rPr sz="2700" i="1" spc="254" baseline="35493" dirty="0">
                <a:latin typeface="Arial"/>
                <a:cs typeface="Arial"/>
              </a:rPr>
              <a:t> </a:t>
            </a:r>
            <a:r>
              <a:rPr sz="1800" spc="-25" dirty="0">
                <a:latin typeface="Arial MT"/>
                <a:cs typeface="Arial MT"/>
              </a:rPr>
              <a:t>11</a:t>
            </a:r>
            <a:endParaRPr sz="180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890"/>
              </a:spcBef>
            </a:pPr>
            <a:r>
              <a:rPr sz="1800" i="1" spc="-5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63308" y="435446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5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3252851" y="3916553"/>
            <a:ext cx="2157095" cy="1299210"/>
            <a:chOff x="3252851" y="3916553"/>
            <a:chExt cx="2157095" cy="1299210"/>
          </a:xfrm>
        </p:grpSpPr>
        <p:sp>
          <p:nvSpPr>
            <p:cNvPr id="128" name="object 128"/>
            <p:cNvSpPr/>
            <p:nvPr/>
          </p:nvSpPr>
          <p:spPr>
            <a:xfrm>
              <a:off x="3834003" y="3921633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2" y="0"/>
                  </a:moveTo>
                  <a:lnTo>
                    <a:pt x="99540" y="6759"/>
                  </a:lnTo>
                  <a:lnTo>
                    <a:pt x="59587" y="25581"/>
                  </a:lnTo>
                  <a:lnTo>
                    <a:pt x="28081" y="54282"/>
                  </a:lnTo>
                  <a:lnTo>
                    <a:pt x="7420" y="90679"/>
                  </a:lnTo>
                  <a:lnTo>
                    <a:pt x="0" y="132588"/>
                  </a:lnTo>
                  <a:lnTo>
                    <a:pt x="7420" y="174496"/>
                  </a:lnTo>
                  <a:lnTo>
                    <a:pt x="28081" y="210893"/>
                  </a:lnTo>
                  <a:lnTo>
                    <a:pt x="59587" y="239594"/>
                  </a:lnTo>
                  <a:lnTo>
                    <a:pt x="99540" y="258416"/>
                  </a:lnTo>
                  <a:lnTo>
                    <a:pt x="145542" y="265176"/>
                  </a:lnTo>
                  <a:lnTo>
                    <a:pt x="191543" y="258416"/>
                  </a:lnTo>
                  <a:lnTo>
                    <a:pt x="231496" y="239594"/>
                  </a:lnTo>
                  <a:lnTo>
                    <a:pt x="263002" y="210893"/>
                  </a:lnTo>
                  <a:lnTo>
                    <a:pt x="283663" y="174496"/>
                  </a:lnTo>
                  <a:lnTo>
                    <a:pt x="291084" y="132588"/>
                  </a:lnTo>
                  <a:lnTo>
                    <a:pt x="283663" y="90679"/>
                  </a:lnTo>
                  <a:lnTo>
                    <a:pt x="263002" y="54282"/>
                  </a:lnTo>
                  <a:lnTo>
                    <a:pt x="231496" y="25581"/>
                  </a:lnTo>
                  <a:lnTo>
                    <a:pt x="191543" y="6759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3834003" y="3921633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8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6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3276981" y="439940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8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6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8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3276981" y="4399407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3257931" y="4945761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0" y="132206"/>
                  </a:moveTo>
                  <a:lnTo>
                    <a:pt x="7399" y="90420"/>
                  </a:lnTo>
                  <a:lnTo>
                    <a:pt x="28006" y="54128"/>
                  </a:lnTo>
                  <a:lnTo>
                    <a:pt x="59428" y="25509"/>
                  </a:lnTo>
                  <a:lnTo>
                    <a:pt x="99277" y="6740"/>
                  </a:lnTo>
                  <a:lnTo>
                    <a:pt x="145161" y="0"/>
                  </a:lnTo>
                  <a:lnTo>
                    <a:pt x="191044" y="6740"/>
                  </a:lnTo>
                  <a:lnTo>
                    <a:pt x="230893" y="25509"/>
                  </a:lnTo>
                  <a:lnTo>
                    <a:pt x="262315" y="54128"/>
                  </a:lnTo>
                  <a:lnTo>
                    <a:pt x="282922" y="90420"/>
                  </a:lnTo>
                  <a:lnTo>
                    <a:pt x="290322" y="132206"/>
                  </a:lnTo>
                  <a:lnTo>
                    <a:pt x="282922" y="173993"/>
                  </a:lnTo>
                  <a:lnTo>
                    <a:pt x="262315" y="210285"/>
                  </a:lnTo>
                  <a:lnTo>
                    <a:pt x="230893" y="238904"/>
                  </a:lnTo>
                  <a:lnTo>
                    <a:pt x="191044" y="257673"/>
                  </a:lnTo>
                  <a:lnTo>
                    <a:pt x="145161" y="264413"/>
                  </a:lnTo>
                  <a:lnTo>
                    <a:pt x="99277" y="257673"/>
                  </a:lnTo>
                  <a:lnTo>
                    <a:pt x="59428" y="238904"/>
                  </a:lnTo>
                  <a:lnTo>
                    <a:pt x="28006" y="210285"/>
                  </a:lnTo>
                  <a:lnTo>
                    <a:pt x="7399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3259455" y="4945761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145161" y="0"/>
                  </a:moveTo>
                  <a:lnTo>
                    <a:pt x="99277" y="6740"/>
                  </a:lnTo>
                  <a:lnTo>
                    <a:pt x="59428" y="25509"/>
                  </a:lnTo>
                  <a:lnTo>
                    <a:pt x="28006" y="54128"/>
                  </a:lnTo>
                  <a:lnTo>
                    <a:pt x="7399" y="90420"/>
                  </a:lnTo>
                  <a:lnTo>
                    <a:pt x="0" y="132206"/>
                  </a:lnTo>
                  <a:lnTo>
                    <a:pt x="7399" y="173993"/>
                  </a:lnTo>
                  <a:lnTo>
                    <a:pt x="28006" y="210285"/>
                  </a:lnTo>
                  <a:lnTo>
                    <a:pt x="59428" y="238904"/>
                  </a:lnTo>
                  <a:lnTo>
                    <a:pt x="99277" y="257673"/>
                  </a:lnTo>
                  <a:lnTo>
                    <a:pt x="145161" y="264413"/>
                  </a:lnTo>
                  <a:lnTo>
                    <a:pt x="191044" y="257673"/>
                  </a:lnTo>
                  <a:lnTo>
                    <a:pt x="230893" y="238904"/>
                  </a:lnTo>
                  <a:lnTo>
                    <a:pt x="262315" y="210285"/>
                  </a:lnTo>
                  <a:lnTo>
                    <a:pt x="282922" y="173993"/>
                  </a:lnTo>
                  <a:lnTo>
                    <a:pt x="290322" y="132206"/>
                  </a:lnTo>
                  <a:lnTo>
                    <a:pt x="282922" y="90420"/>
                  </a:lnTo>
                  <a:lnTo>
                    <a:pt x="262315" y="54128"/>
                  </a:lnTo>
                  <a:lnTo>
                    <a:pt x="230893" y="25509"/>
                  </a:lnTo>
                  <a:lnTo>
                    <a:pt x="191044" y="6740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259455" y="4945761"/>
              <a:ext cx="290830" cy="264795"/>
            </a:xfrm>
            <a:custGeom>
              <a:avLst/>
              <a:gdLst/>
              <a:ahLst/>
              <a:cxnLst/>
              <a:rect l="l" t="t" r="r" b="b"/>
              <a:pathLst>
                <a:path w="290829" h="264795">
                  <a:moveTo>
                    <a:pt x="0" y="132206"/>
                  </a:moveTo>
                  <a:lnTo>
                    <a:pt x="7399" y="90420"/>
                  </a:lnTo>
                  <a:lnTo>
                    <a:pt x="28006" y="54128"/>
                  </a:lnTo>
                  <a:lnTo>
                    <a:pt x="59428" y="25509"/>
                  </a:lnTo>
                  <a:lnTo>
                    <a:pt x="99277" y="6740"/>
                  </a:lnTo>
                  <a:lnTo>
                    <a:pt x="145161" y="0"/>
                  </a:lnTo>
                  <a:lnTo>
                    <a:pt x="191044" y="6740"/>
                  </a:lnTo>
                  <a:lnTo>
                    <a:pt x="230893" y="25509"/>
                  </a:lnTo>
                  <a:lnTo>
                    <a:pt x="262315" y="54128"/>
                  </a:lnTo>
                  <a:lnTo>
                    <a:pt x="282922" y="90420"/>
                  </a:lnTo>
                  <a:lnTo>
                    <a:pt x="290322" y="132206"/>
                  </a:lnTo>
                  <a:lnTo>
                    <a:pt x="282922" y="173993"/>
                  </a:lnTo>
                  <a:lnTo>
                    <a:pt x="262315" y="210285"/>
                  </a:lnTo>
                  <a:lnTo>
                    <a:pt x="230893" y="238904"/>
                  </a:lnTo>
                  <a:lnTo>
                    <a:pt x="191044" y="257673"/>
                  </a:lnTo>
                  <a:lnTo>
                    <a:pt x="145161" y="264413"/>
                  </a:lnTo>
                  <a:lnTo>
                    <a:pt x="99277" y="257673"/>
                  </a:lnTo>
                  <a:lnTo>
                    <a:pt x="59428" y="238904"/>
                  </a:lnTo>
                  <a:lnTo>
                    <a:pt x="28006" y="210285"/>
                  </a:lnTo>
                  <a:lnTo>
                    <a:pt x="7399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788027" y="4391787"/>
              <a:ext cx="291465" cy="264795"/>
            </a:xfrm>
            <a:custGeom>
              <a:avLst/>
              <a:gdLst/>
              <a:ahLst/>
              <a:cxnLst/>
              <a:rect l="l" t="t" r="r" b="b"/>
              <a:pathLst>
                <a:path w="291464" h="264795">
                  <a:moveTo>
                    <a:pt x="145542" y="0"/>
                  </a:moveTo>
                  <a:lnTo>
                    <a:pt x="99540" y="6740"/>
                  </a:lnTo>
                  <a:lnTo>
                    <a:pt x="59587" y="25509"/>
                  </a:lnTo>
                  <a:lnTo>
                    <a:pt x="28081" y="54128"/>
                  </a:lnTo>
                  <a:lnTo>
                    <a:pt x="7420" y="90420"/>
                  </a:lnTo>
                  <a:lnTo>
                    <a:pt x="0" y="132206"/>
                  </a:lnTo>
                  <a:lnTo>
                    <a:pt x="7420" y="173993"/>
                  </a:lnTo>
                  <a:lnTo>
                    <a:pt x="28081" y="210285"/>
                  </a:lnTo>
                  <a:lnTo>
                    <a:pt x="59587" y="238904"/>
                  </a:lnTo>
                  <a:lnTo>
                    <a:pt x="99540" y="257673"/>
                  </a:lnTo>
                  <a:lnTo>
                    <a:pt x="145542" y="264413"/>
                  </a:lnTo>
                  <a:lnTo>
                    <a:pt x="191543" y="257673"/>
                  </a:lnTo>
                  <a:lnTo>
                    <a:pt x="231496" y="238904"/>
                  </a:lnTo>
                  <a:lnTo>
                    <a:pt x="263002" y="210285"/>
                  </a:lnTo>
                  <a:lnTo>
                    <a:pt x="283663" y="173993"/>
                  </a:lnTo>
                  <a:lnTo>
                    <a:pt x="291084" y="132206"/>
                  </a:lnTo>
                  <a:lnTo>
                    <a:pt x="283663" y="90420"/>
                  </a:lnTo>
                  <a:lnTo>
                    <a:pt x="263002" y="54128"/>
                  </a:lnTo>
                  <a:lnTo>
                    <a:pt x="231496" y="25509"/>
                  </a:lnTo>
                  <a:lnTo>
                    <a:pt x="191543" y="6740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788027" y="4391787"/>
              <a:ext cx="291465" cy="264795"/>
            </a:xfrm>
            <a:custGeom>
              <a:avLst/>
              <a:gdLst/>
              <a:ahLst/>
              <a:cxnLst/>
              <a:rect l="l" t="t" r="r" b="b"/>
              <a:pathLst>
                <a:path w="291464" h="264795">
                  <a:moveTo>
                    <a:pt x="0" y="132206"/>
                  </a:moveTo>
                  <a:lnTo>
                    <a:pt x="7420" y="90420"/>
                  </a:lnTo>
                  <a:lnTo>
                    <a:pt x="28081" y="54128"/>
                  </a:lnTo>
                  <a:lnTo>
                    <a:pt x="59587" y="25509"/>
                  </a:lnTo>
                  <a:lnTo>
                    <a:pt x="99540" y="6740"/>
                  </a:lnTo>
                  <a:lnTo>
                    <a:pt x="145542" y="0"/>
                  </a:lnTo>
                  <a:lnTo>
                    <a:pt x="191543" y="6740"/>
                  </a:lnTo>
                  <a:lnTo>
                    <a:pt x="231496" y="25509"/>
                  </a:lnTo>
                  <a:lnTo>
                    <a:pt x="263002" y="54128"/>
                  </a:lnTo>
                  <a:lnTo>
                    <a:pt x="283663" y="90420"/>
                  </a:lnTo>
                  <a:lnTo>
                    <a:pt x="291084" y="132206"/>
                  </a:lnTo>
                  <a:lnTo>
                    <a:pt x="283663" y="173993"/>
                  </a:lnTo>
                  <a:lnTo>
                    <a:pt x="263002" y="210285"/>
                  </a:lnTo>
                  <a:lnTo>
                    <a:pt x="231496" y="238904"/>
                  </a:lnTo>
                  <a:lnTo>
                    <a:pt x="191543" y="257673"/>
                  </a:lnTo>
                  <a:lnTo>
                    <a:pt x="145542" y="264413"/>
                  </a:lnTo>
                  <a:lnTo>
                    <a:pt x="99540" y="257673"/>
                  </a:lnTo>
                  <a:lnTo>
                    <a:pt x="59587" y="238904"/>
                  </a:lnTo>
                  <a:lnTo>
                    <a:pt x="28081" y="210285"/>
                  </a:lnTo>
                  <a:lnTo>
                    <a:pt x="7420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437507" y="491832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5113401" y="4926711"/>
              <a:ext cx="291465" cy="264795"/>
            </a:xfrm>
            <a:custGeom>
              <a:avLst/>
              <a:gdLst/>
              <a:ahLst/>
              <a:cxnLst/>
              <a:rect l="l" t="t" r="r" b="b"/>
              <a:pathLst>
                <a:path w="291464" h="264795">
                  <a:moveTo>
                    <a:pt x="0" y="132206"/>
                  </a:moveTo>
                  <a:lnTo>
                    <a:pt x="7420" y="90420"/>
                  </a:lnTo>
                  <a:lnTo>
                    <a:pt x="28081" y="54128"/>
                  </a:lnTo>
                  <a:lnTo>
                    <a:pt x="59587" y="25509"/>
                  </a:lnTo>
                  <a:lnTo>
                    <a:pt x="99540" y="6740"/>
                  </a:lnTo>
                  <a:lnTo>
                    <a:pt x="145542" y="0"/>
                  </a:lnTo>
                  <a:lnTo>
                    <a:pt x="191543" y="6740"/>
                  </a:lnTo>
                  <a:lnTo>
                    <a:pt x="231496" y="25509"/>
                  </a:lnTo>
                  <a:lnTo>
                    <a:pt x="263002" y="54128"/>
                  </a:lnTo>
                  <a:lnTo>
                    <a:pt x="283663" y="90420"/>
                  </a:lnTo>
                  <a:lnTo>
                    <a:pt x="291084" y="132206"/>
                  </a:lnTo>
                  <a:lnTo>
                    <a:pt x="283663" y="173993"/>
                  </a:lnTo>
                  <a:lnTo>
                    <a:pt x="263002" y="210285"/>
                  </a:lnTo>
                  <a:lnTo>
                    <a:pt x="231496" y="238904"/>
                  </a:lnTo>
                  <a:lnTo>
                    <a:pt x="191543" y="257673"/>
                  </a:lnTo>
                  <a:lnTo>
                    <a:pt x="145542" y="264413"/>
                  </a:lnTo>
                  <a:lnTo>
                    <a:pt x="99540" y="257673"/>
                  </a:lnTo>
                  <a:lnTo>
                    <a:pt x="59587" y="238904"/>
                  </a:lnTo>
                  <a:lnTo>
                    <a:pt x="28081" y="210285"/>
                  </a:lnTo>
                  <a:lnTo>
                    <a:pt x="7420" y="173993"/>
                  </a:lnTo>
                  <a:lnTo>
                    <a:pt x="0" y="1322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9" name="object 139"/>
          <p:cNvSpPr txBox="1"/>
          <p:nvPr/>
        </p:nvSpPr>
        <p:spPr>
          <a:xfrm>
            <a:off x="5466708" y="488943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7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4765135" y="4895837"/>
            <a:ext cx="28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13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41" name="object 141"/>
          <p:cNvGrpSpPr/>
          <p:nvPr/>
        </p:nvGrpSpPr>
        <p:grpSpPr>
          <a:xfrm>
            <a:off x="5106796" y="4923154"/>
            <a:ext cx="564515" cy="1329690"/>
            <a:chOff x="5106796" y="4923154"/>
            <a:chExt cx="564515" cy="1329690"/>
          </a:xfrm>
        </p:grpSpPr>
        <p:sp>
          <p:nvSpPr>
            <p:cNvPr id="142" name="object 142"/>
            <p:cNvSpPr/>
            <p:nvPr/>
          </p:nvSpPr>
          <p:spPr>
            <a:xfrm>
              <a:off x="5115686" y="4928234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115686" y="4928234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111876" y="5453252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8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6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113400" y="5454776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145542" y="0"/>
                  </a:moveTo>
                  <a:lnTo>
                    <a:pt x="99540" y="6759"/>
                  </a:lnTo>
                  <a:lnTo>
                    <a:pt x="59587" y="25581"/>
                  </a:lnTo>
                  <a:lnTo>
                    <a:pt x="28081" y="54282"/>
                  </a:lnTo>
                  <a:lnTo>
                    <a:pt x="7420" y="90679"/>
                  </a:lnTo>
                  <a:lnTo>
                    <a:pt x="0" y="132588"/>
                  </a:lnTo>
                  <a:lnTo>
                    <a:pt x="7420" y="174496"/>
                  </a:lnTo>
                  <a:lnTo>
                    <a:pt x="28081" y="210893"/>
                  </a:lnTo>
                  <a:lnTo>
                    <a:pt x="59587" y="239594"/>
                  </a:lnTo>
                  <a:lnTo>
                    <a:pt x="99540" y="258416"/>
                  </a:lnTo>
                  <a:lnTo>
                    <a:pt x="145542" y="265176"/>
                  </a:lnTo>
                  <a:lnTo>
                    <a:pt x="191543" y="258416"/>
                  </a:lnTo>
                  <a:lnTo>
                    <a:pt x="231496" y="239594"/>
                  </a:lnTo>
                  <a:lnTo>
                    <a:pt x="263002" y="210893"/>
                  </a:lnTo>
                  <a:lnTo>
                    <a:pt x="283663" y="174496"/>
                  </a:lnTo>
                  <a:lnTo>
                    <a:pt x="291084" y="132588"/>
                  </a:lnTo>
                  <a:lnTo>
                    <a:pt x="283663" y="90679"/>
                  </a:lnTo>
                  <a:lnTo>
                    <a:pt x="263002" y="54282"/>
                  </a:lnTo>
                  <a:lnTo>
                    <a:pt x="231496" y="25581"/>
                  </a:lnTo>
                  <a:lnTo>
                    <a:pt x="191543" y="6759"/>
                  </a:lnTo>
                  <a:lnTo>
                    <a:pt x="145542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113400" y="5454776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4" h="265429">
                  <a:moveTo>
                    <a:pt x="0" y="132588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8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6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375528" y="5982080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object 148"/>
          <p:cNvSpPr txBox="1"/>
          <p:nvPr/>
        </p:nvSpPr>
        <p:spPr>
          <a:xfrm>
            <a:off x="5455597" y="542442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9" name="object 149"/>
          <p:cNvSpPr txBox="1"/>
          <p:nvPr/>
        </p:nvSpPr>
        <p:spPr>
          <a:xfrm>
            <a:off x="5421312" y="5954933"/>
            <a:ext cx="579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785" algn="l"/>
              </a:tabLst>
            </a:pPr>
            <a:r>
              <a:rPr sz="1600" spc="-50" dirty="0">
                <a:latin typeface="Arial MT"/>
                <a:cs typeface="Arial MT"/>
              </a:rPr>
              <a:t>G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2700" spc="-37" baseline="1543" dirty="0">
                <a:latin typeface="Arial MT"/>
                <a:cs typeface="Arial MT"/>
              </a:rPr>
              <a:t>10</a:t>
            </a:r>
            <a:endParaRPr sz="2700" baseline="1543">
              <a:latin typeface="Arial MT"/>
              <a:cs typeface="Arial MT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4560335" y="5951471"/>
            <a:ext cx="250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Arial MT"/>
                <a:cs typeface="Arial MT"/>
              </a:rPr>
              <a:t>11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1" name="object 151"/>
          <p:cNvGrpSpPr/>
          <p:nvPr/>
        </p:nvGrpSpPr>
        <p:grpSpPr>
          <a:xfrm>
            <a:off x="4856098" y="3851021"/>
            <a:ext cx="2394585" cy="2382520"/>
            <a:chOff x="4856098" y="3851021"/>
            <a:chExt cx="2394585" cy="2382520"/>
          </a:xfrm>
        </p:grpSpPr>
        <p:sp>
          <p:nvSpPr>
            <p:cNvPr id="152" name="object 152"/>
            <p:cNvSpPr/>
            <p:nvPr/>
          </p:nvSpPr>
          <p:spPr>
            <a:xfrm>
              <a:off x="4861178" y="5963031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6623684" y="3856101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7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5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7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6623684" y="3856101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7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7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5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955154" y="4384929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6253352" y="4383405"/>
              <a:ext cx="291465" cy="265430"/>
            </a:xfrm>
            <a:custGeom>
              <a:avLst/>
              <a:gdLst/>
              <a:ahLst/>
              <a:cxnLst/>
              <a:rect l="l" t="t" r="r" b="b"/>
              <a:pathLst>
                <a:path w="291465" h="265429">
                  <a:moveTo>
                    <a:pt x="0" y="132588"/>
                  </a:moveTo>
                  <a:lnTo>
                    <a:pt x="7420" y="90679"/>
                  </a:lnTo>
                  <a:lnTo>
                    <a:pt x="28081" y="54282"/>
                  </a:lnTo>
                  <a:lnTo>
                    <a:pt x="59587" y="25581"/>
                  </a:lnTo>
                  <a:lnTo>
                    <a:pt x="99540" y="6759"/>
                  </a:lnTo>
                  <a:lnTo>
                    <a:pt x="145542" y="0"/>
                  </a:lnTo>
                  <a:lnTo>
                    <a:pt x="191543" y="6759"/>
                  </a:lnTo>
                  <a:lnTo>
                    <a:pt x="231496" y="25581"/>
                  </a:lnTo>
                  <a:lnTo>
                    <a:pt x="263002" y="54282"/>
                  </a:lnTo>
                  <a:lnTo>
                    <a:pt x="283663" y="90679"/>
                  </a:lnTo>
                  <a:lnTo>
                    <a:pt x="291084" y="132588"/>
                  </a:lnTo>
                  <a:lnTo>
                    <a:pt x="283663" y="174496"/>
                  </a:lnTo>
                  <a:lnTo>
                    <a:pt x="263002" y="210893"/>
                  </a:lnTo>
                  <a:lnTo>
                    <a:pt x="231496" y="239594"/>
                  </a:lnTo>
                  <a:lnTo>
                    <a:pt x="191543" y="258416"/>
                  </a:lnTo>
                  <a:lnTo>
                    <a:pt x="145542" y="265176"/>
                  </a:lnTo>
                  <a:lnTo>
                    <a:pt x="99540" y="258416"/>
                  </a:lnTo>
                  <a:lnTo>
                    <a:pt x="59587" y="239594"/>
                  </a:lnTo>
                  <a:lnTo>
                    <a:pt x="28081" y="210893"/>
                  </a:lnTo>
                  <a:lnTo>
                    <a:pt x="7420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6312777" y="4354447"/>
            <a:ext cx="534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baseline="-4629" dirty="0">
                <a:latin typeface="Arial"/>
                <a:cs typeface="Arial"/>
              </a:rPr>
              <a:t>h</a:t>
            </a:r>
            <a:r>
              <a:rPr sz="2700" i="1" spc="742" baseline="-4629" dirty="0">
                <a:latin typeface="Arial"/>
                <a:cs typeface="Arial"/>
              </a:rPr>
              <a:t> </a:t>
            </a:r>
            <a:r>
              <a:rPr sz="1800" spc="-25" dirty="0">
                <a:latin typeface="Arial MT"/>
                <a:cs typeface="Arial MT"/>
              </a:rPr>
              <a:t>17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7282819" y="4343246"/>
            <a:ext cx="250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 dirty="0">
                <a:latin typeface="Arial MT"/>
                <a:cs typeface="Arial MT"/>
              </a:rPr>
              <a:t>11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9" name="object 159"/>
          <p:cNvGrpSpPr/>
          <p:nvPr/>
        </p:nvGrpSpPr>
        <p:grpSpPr>
          <a:xfrm>
            <a:off x="5370576" y="5978652"/>
            <a:ext cx="300355" cy="275590"/>
            <a:chOff x="5370576" y="5978652"/>
            <a:chExt cx="300355" cy="275590"/>
          </a:xfrm>
        </p:grpSpPr>
        <p:sp>
          <p:nvSpPr>
            <p:cNvPr id="160" name="object 160"/>
            <p:cNvSpPr/>
            <p:nvPr/>
          </p:nvSpPr>
          <p:spPr>
            <a:xfrm>
              <a:off x="5375529" y="598360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145161" y="0"/>
                  </a:moveTo>
                  <a:lnTo>
                    <a:pt x="99277" y="6759"/>
                  </a:lnTo>
                  <a:lnTo>
                    <a:pt x="59428" y="25581"/>
                  </a:lnTo>
                  <a:lnTo>
                    <a:pt x="28006" y="54282"/>
                  </a:lnTo>
                  <a:lnTo>
                    <a:pt x="7399" y="90679"/>
                  </a:lnTo>
                  <a:lnTo>
                    <a:pt x="0" y="132588"/>
                  </a:lnTo>
                  <a:lnTo>
                    <a:pt x="7399" y="174496"/>
                  </a:lnTo>
                  <a:lnTo>
                    <a:pt x="28006" y="210893"/>
                  </a:lnTo>
                  <a:lnTo>
                    <a:pt x="59428" y="239594"/>
                  </a:lnTo>
                  <a:lnTo>
                    <a:pt x="99277" y="258416"/>
                  </a:lnTo>
                  <a:lnTo>
                    <a:pt x="145161" y="265176"/>
                  </a:lnTo>
                  <a:lnTo>
                    <a:pt x="191044" y="258416"/>
                  </a:lnTo>
                  <a:lnTo>
                    <a:pt x="230893" y="239594"/>
                  </a:lnTo>
                  <a:lnTo>
                    <a:pt x="262315" y="210893"/>
                  </a:lnTo>
                  <a:lnTo>
                    <a:pt x="282922" y="174496"/>
                  </a:lnTo>
                  <a:lnTo>
                    <a:pt x="290322" y="132588"/>
                  </a:lnTo>
                  <a:lnTo>
                    <a:pt x="282922" y="90679"/>
                  </a:lnTo>
                  <a:lnTo>
                    <a:pt x="262315" y="54282"/>
                  </a:lnTo>
                  <a:lnTo>
                    <a:pt x="230893" y="25581"/>
                  </a:lnTo>
                  <a:lnTo>
                    <a:pt x="191044" y="6759"/>
                  </a:lnTo>
                  <a:lnTo>
                    <a:pt x="145161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375529" y="5983605"/>
              <a:ext cx="290830" cy="265430"/>
            </a:xfrm>
            <a:custGeom>
              <a:avLst/>
              <a:gdLst/>
              <a:ahLst/>
              <a:cxnLst/>
              <a:rect l="l" t="t" r="r" b="b"/>
              <a:pathLst>
                <a:path w="290829" h="265429">
                  <a:moveTo>
                    <a:pt x="0" y="132588"/>
                  </a:moveTo>
                  <a:lnTo>
                    <a:pt x="7399" y="90679"/>
                  </a:lnTo>
                  <a:lnTo>
                    <a:pt x="28006" y="54282"/>
                  </a:lnTo>
                  <a:lnTo>
                    <a:pt x="59428" y="25581"/>
                  </a:lnTo>
                  <a:lnTo>
                    <a:pt x="99277" y="6759"/>
                  </a:lnTo>
                  <a:lnTo>
                    <a:pt x="145161" y="0"/>
                  </a:lnTo>
                  <a:lnTo>
                    <a:pt x="191044" y="6759"/>
                  </a:lnTo>
                  <a:lnTo>
                    <a:pt x="230893" y="25581"/>
                  </a:lnTo>
                  <a:lnTo>
                    <a:pt x="262315" y="54282"/>
                  </a:lnTo>
                  <a:lnTo>
                    <a:pt x="282922" y="90679"/>
                  </a:lnTo>
                  <a:lnTo>
                    <a:pt x="290322" y="132588"/>
                  </a:lnTo>
                  <a:lnTo>
                    <a:pt x="282922" y="174496"/>
                  </a:lnTo>
                  <a:lnTo>
                    <a:pt x="262315" y="210893"/>
                  </a:lnTo>
                  <a:lnTo>
                    <a:pt x="230893" y="239594"/>
                  </a:lnTo>
                  <a:lnTo>
                    <a:pt x="191044" y="258416"/>
                  </a:lnTo>
                  <a:lnTo>
                    <a:pt x="145161" y="265176"/>
                  </a:lnTo>
                  <a:lnTo>
                    <a:pt x="99277" y="258416"/>
                  </a:lnTo>
                  <a:lnTo>
                    <a:pt x="59428" y="239594"/>
                  </a:lnTo>
                  <a:lnTo>
                    <a:pt x="28006" y="210893"/>
                  </a:lnTo>
                  <a:lnTo>
                    <a:pt x="7399" y="174496"/>
                  </a:lnTo>
                  <a:lnTo>
                    <a:pt x="0" y="13258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2" name="object 162"/>
          <p:cNvSpPr txBox="1"/>
          <p:nvPr/>
        </p:nvSpPr>
        <p:spPr>
          <a:xfrm>
            <a:off x="6309074" y="3383151"/>
            <a:ext cx="537845" cy="755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105" algn="l"/>
              </a:tabLst>
            </a:pPr>
            <a:r>
              <a:rPr sz="1600" spc="-50" dirty="0">
                <a:latin typeface="Arial MT"/>
                <a:cs typeface="Arial MT"/>
              </a:rPr>
              <a:t>S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2700" spc="-75" baseline="1543" dirty="0">
                <a:latin typeface="Arial MT"/>
                <a:cs typeface="Arial MT"/>
              </a:rPr>
              <a:t>0</a:t>
            </a:r>
            <a:endParaRPr sz="2700" baseline="1543">
              <a:latin typeface="Arial MT"/>
              <a:cs typeface="Arial MT"/>
            </a:endParaRPr>
          </a:p>
          <a:p>
            <a:pPr marR="5080" algn="r">
              <a:lnSpc>
                <a:spcPct val="100000"/>
              </a:lnSpc>
              <a:spcBef>
                <a:spcPts val="1420"/>
              </a:spcBef>
            </a:pPr>
            <a:r>
              <a:rPr sz="1800" i="1" spc="-50" dirty="0"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3" name="object 163"/>
          <p:cNvSpPr txBox="1"/>
          <p:nvPr/>
        </p:nvSpPr>
        <p:spPr>
          <a:xfrm>
            <a:off x="3633185" y="4894198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4963409" y="200172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5957133" y="21557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9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6" name="object 166"/>
          <p:cNvSpPr txBox="1"/>
          <p:nvPr/>
        </p:nvSpPr>
        <p:spPr>
          <a:xfrm>
            <a:off x="4814133" y="264957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7" name="object 167"/>
          <p:cNvSpPr txBox="1"/>
          <p:nvPr/>
        </p:nvSpPr>
        <p:spPr>
          <a:xfrm>
            <a:off x="5303108" y="1684426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8" name="object 168"/>
          <p:cNvSpPr txBox="1"/>
          <p:nvPr/>
        </p:nvSpPr>
        <p:spPr>
          <a:xfrm>
            <a:off x="5114284" y="12462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69" name="object 169"/>
          <p:cNvSpPr txBox="1"/>
          <p:nvPr/>
        </p:nvSpPr>
        <p:spPr>
          <a:xfrm>
            <a:off x="5831860" y="1666824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6512221" y="1829874"/>
            <a:ext cx="436245" cy="7499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890"/>
              </a:spcBef>
            </a:pPr>
            <a:r>
              <a:rPr sz="1500" i="1" spc="-50" dirty="0">
                <a:latin typeface="Arial"/>
                <a:cs typeface="Arial"/>
              </a:rPr>
              <a:t>e</a:t>
            </a:r>
            <a:endParaRPr sz="15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50"/>
              </a:spcBef>
            </a:pPr>
            <a:r>
              <a:rPr sz="2250" i="1" baseline="-11111" dirty="0">
                <a:latin typeface="Arial"/>
                <a:cs typeface="Arial"/>
              </a:rPr>
              <a:t>h</a:t>
            </a:r>
            <a:r>
              <a:rPr sz="2250" i="1" spc="742" baseline="-11111" dirty="0">
                <a:latin typeface="Arial"/>
                <a:cs typeface="Arial"/>
              </a:rPr>
              <a:t> </a:t>
            </a:r>
            <a:r>
              <a:rPr sz="1800" spc="-50" dirty="0">
                <a:latin typeface="Arial MT"/>
                <a:cs typeface="Arial MT"/>
              </a:rPr>
              <a:t>8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7092132" y="215259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5545881" y="2878175"/>
            <a:ext cx="28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 MT"/>
                <a:cs typeface="Arial MT"/>
              </a:rPr>
              <a:t>15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7619055" y="2398801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7634828" y="1747977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5" name="object 175"/>
          <p:cNvSpPr/>
          <p:nvPr/>
        </p:nvSpPr>
        <p:spPr>
          <a:xfrm>
            <a:off x="1909952" y="3613784"/>
            <a:ext cx="397510" cy="2985770"/>
          </a:xfrm>
          <a:custGeom>
            <a:avLst/>
            <a:gdLst/>
            <a:ahLst/>
            <a:cxnLst/>
            <a:rect l="l" t="t" r="r" b="b"/>
            <a:pathLst>
              <a:path w="397510" h="2985770">
                <a:moveTo>
                  <a:pt x="397001" y="2985516"/>
                </a:moveTo>
                <a:lnTo>
                  <a:pt x="356997" y="2980458"/>
                </a:lnTo>
                <a:lnTo>
                  <a:pt x="319737" y="2965955"/>
                </a:lnTo>
                <a:lnTo>
                  <a:pt x="286019" y="2943005"/>
                </a:lnTo>
                <a:lnTo>
                  <a:pt x="256641" y="2912610"/>
                </a:lnTo>
                <a:lnTo>
                  <a:pt x="232402" y="2875770"/>
                </a:lnTo>
                <a:lnTo>
                  <a:pt x="214100" y="2833488"/>
                </a:lnTo>
                <a:lnTo>
                  <a:pt x="202533" y="2786762"/>
                </a:lnTo>
                <a:lnTo>
                  <a:pt x="198500" y="2736596"/>
                </a:lnTo>
                <a:lnTo>
                  <a:pt x="198500" y="1741678"/>
                </a:lnTo>
                <a:lnTo>
                  <a:pt x="194468" y="1691511"/>
                </a:lnTo>
                <a:lnTo>
                  <a:pt x="182901" y="1644785"/>
                </a:lnTo>
                <a:lnTo>
                  <a:pt x="164599" y="1602503"/>
                </a:lnTo>
                <a:lnTo>
                  <a:pt x="140360" y="1565663"/>
                </a:lnTo>
                <a:lnTo>
                  <a:pt x="110982" y="1535268"/>
                </a:lnTo>
                <a:lnTo>
                  <a:pt x="77264" y="1512318"/>
                </a:lnTo>
                <a:lnTo>
                  <a:pt x="40004" y="1497815"/>
                </a:lnTo>
                <a:lnTo>
                  <a:pt x="0" y="1492758"/>
                </a:lnTo>
                <a:lnTo>
                  <a:pt x="40004" y="1487700"/>
                </a:lnTo>
                <a:lnTo>
                  <a:pt x="77264" y="1473197"/>
                </a:lnTo>
                <a:lnTo>
                  <a:pt x="110982" y="1450247"/>
                </a:lnTo>
                <a:lnTo>
                  <a:pt x="140360" y="1419852"/>
                </a:lnTo>
                <a:lnTo>
                  <a:pt x="164599" y="1383012"/>
                </a:lnTo>
                <a:lnTo>
                  <a:pt x="182901" y="1340730"/>
                </a:lnTo>
                <a:lnTo>
                  <a:pt x="194468" y="1294004"/>
                </a:lnTo>
                <a:lnTo>
                  <a:pt x="198500" y="1243838"/>
                </a:lnTo>
                <a:lnTo>
                  <a:pt x="198500" y="248920"/>
                </a:lnTo>
                <a:lnTo>
                  <a:pt x="202533" y="198753"/>
                </a:lnTo>
                <a:lnTo>
                  <a:pt x="214100" y="152027"/>
                </a:lnTo>
                <a:lnTo>
                  <a:pt x="232402" y="109745"/>
                </a:lnTo>
                <a:lnTo>
                  <a:pt x="256641" y="72905"/>
                </a:lnTo>
                <a:lnTo>
                  <a:pt x="286019" y="42510"/>
                </a:lnTo>
                <a:lnTo>
                  <a:pt x="319737" y="19560"/>
                </a:lnTo>
                <a:lnTo>
                  <a:pt x="356997" y="5057"/>
                </a:lnTo>
                <a:lnTo>
                  <a:pt x="397001" y="0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 txBox="1"/>
          <p:nvPr/>
        </p:nvSpPr>
        <p:spPr>
          <a:xfrm>
            <a:off x="1042542" y="4854510"/>
            <a:ext cx="903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32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Cost </a:t>
            </a:r>
            <a:r>
              <a:rPr sz="1800" spc="-10" dirty="0">
                <a:latin typeface="Arial MT"/>
                <a:cs typeface="Arial MT"/>
              </a:rPr>
              <a:t>contours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77" name="object 177"/>
          <p:cNvSpPr txBox="1"/>
          <p:nvPr/>
        </p:nvSpPr>
        <p:spPr>
          <a:xfrm>
            <a:off x="6212789" y="18541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84625">
              <a:lnSpc>
                <a:spcPct val="100000"/>
              </a:lnSpc>
              <a:spcBef>
                <a:spcPts val="95"/>
              </a:spcBef>
            </a:pPr>
            <a:r>
              <a:rPr dirty="0"/>
              <a:t>Reflex</a:t>
            </a:r>
            <a:r>
              <a:rPr spc="-30" dirty="0"/>
              <a:t> </a:t>
            </a:r>
            <a:r>
              <a:rPr spc="-10" dirty="0"/>
              <a:t>Agents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2268" y="1592793"/>
            <a:ext cx="5429885" cy="33343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Reflex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agents:</a:t>
            </a:r>
            <a:endParaRPr sz="2400">
              <a:latin typeface="Calibri"/>
              <a:cs typeface="Calibri"/>
            </a:endParaRPr>
          </a:p>
          <a:p>
            <a:pPr marL="755015" marR="5080" lvl="1" indent="-285750">
              <a:lnSpc>
                <a:spcPts val="2160"/>
              </a:lnSpc>
              <a:spcBef>
                <a:spcPts val="540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percept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(and </a:t>
            </a:r>
            <a:r>
              <a:rPr sz="2000" dirty="0">
                <a:latin typeface="Calibri"/>
                <a:cs typeface="Calibri"/>
              </a:rPr>
              <a:t>maybe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memory)</a:t>
            </a:r>
            <a:endParaRPr sz="2000">
              <a:latin typeface="Calibri"/>
              <a:cs typeface="Calibri"/>
            </a:endParaRPr>
          </a:p>
          <a:p>
            <a:pPr marL="755015" marR="74295" lvl="1" indent="-285750">
              <a:lnSpc>
                <a:spcPts val="2160"/>
              </a:lnSpc>
              <a:spcBef>
                <a:spcPts val="480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May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memory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world’s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  <a:p>
            <a:pPr marL="755015" marR="133350" lvl="1" indent="-285750">
              <a:lnSpc>
                <a:spcPts val="2160"/>
              </a:lnSpc>
              <a:spcBef>
                <a:spcPts val="480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Do</a:t>
            </a:r>
            <a:r>
              <a:rPr sz="2000" spc="-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consider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future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consequences</a:t>
            </a:r>
            <a:r>
              <a:rPr sz="2000" spc="-25" dirty="0">
                <a:latin typeface="Calibri"/>
                <a:cs typeface="Calibri"/>
              </a:rPr>
              <a:t> of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actions</a:t>
            </a:r>
            <a:endParaRPr sz="2000">
              <a:latin typeface="Calibri"/>
              <a:cs typeface="Calibri"/>
            </a:endParaRPr>
          </a:p>
          <a:p>
            <a:pPr marL="755015" lvl="1" indent="-285750">
              <a:lnSpc>
                <a:spcPct val="100000"/>
              </a:lnSpc>
              <a:spcBef>
                <a:spcPts val="204"/>
              </a:spcBef>
              <a:buClr>
                <a:srgbClr val="000000"/>
              </a:buClr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Consider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how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world</a:t>
            </a:r>
            <a:r>
              <a:rPr sz="2000" spc="-3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IS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9"/>
              </a:spcBef>
              <a:buFont typeface="Wingdings"/>
              <a:buChar char=""/>
            </a:pP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reflex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agent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rational?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9285" y="1677924"/>
            <a:ext cx="5271770" cy="4128770"/>
            <a:chOff x="6479285" y="1677924"/>
            <a:chExt cx="5271770" cy="41287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26579" y="1805178"/>
              <a:ext cx="4579619" cy="16078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99147" y="4107179"/>
              <a:ext cx="4580381" cy="16520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9285" y="1677924"/>
              <a:ext cx="5271515" cy="41285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39304" y="1947783"/>
            <a:ext cx="1626870" cy="2268220"/>
            <a:chOff x="9139304" y="1947783"/>
            <a:chExt cx="1626870" cy="2268220"/>
          </a:xfrm>
        </p:grpSpPr>
        <p:sp>
          <p:nvSpPr>
            <p:cNvPr id="3" name="object 3"/>
            <p:cNvSpPr/>
            <p:nvPr/>
          </p:nvSpPr>
          <p:spPr>
            <a:xfrm>
              <a:off x="9144383" y="1976524"/>
              <a:ext cx="1616710" cy="2233930"/>
            </a:xfrm>
            <a:custGeom>
              <a:avLst/>
              <a:gdLst/>
              <a:ahLst/>
              <a:cxnLst/>
              <a:rect l="l" t="t" r="r" b="b"/>
              <a:pathLst>
                <a:path w="1616709" h="2233929">
                  <a:moveTo>
                    <a:pt x="997257" y="0"/>
                  </a:moveTo>
                  <a:lnTo>
                    <a:pt x="963710" y="27310"/>
                  </a:lnTo>
                  <a:lnTo>
                    <a:pt x="935702" y="64459"/>
                  </a:lnTo>
                  <a:lnTo>
                    <a:pt x="898588" y="120943"/>
                  </a:lnTo>
                  <a:lnTo>
                    <a:pt x="778664" y="313700"/>
                  </a:lnTo>
                  <a:lnTo>
                    <a:pt x="668160" y="493869"/>
                  </a:lnTo>
                  <a:lnTo>
                    <a:pt x="575520" y="646932"/>
                  </a:lnTo>
                  <a:lnTo>
                    <a:pt x="511183" y="754487"/>
                  </a:lnTo>
                  <a:lnTo>
                    <a:pt x="446071" y="864568"/>
                  </a:lnTo>
                  <a:lnTo>
                    <a:pt x="381290" y="975560"/>
                  </a:lnTo>
                  <a:lnTo>
                    <a:pt x="317942" y="1085847"/>
                  </a:lnTo>
                  <a:lnTo>
                    <a:pt x="287151" y="1140221"/>
                  </a:lnTo>
                  <a:lnTo>
                    <a:pt x="257133" y="1193814"/>
                  </a:lnTo>
                  <a:lnTo>
                    <a:pt x="228025" y="1246422"/>
                  </a:lnTo>
                  <a:lnTo>
                    <a:pt x="199966" y="1297845"/>
                  </a:lnTo>
                  <a:lnTo>
                    <a:pt x="173094" y="1347880"/>
                  </a:lnTo>
                  <a:lnTo>
                    <a:pt x="147546" y="1396326"/>
                  </a:lnTo>
                  <a:lnTo>
                    <a:pt x="123461" y="1442980"/>
                  </a:lnTo>
                  <a:lnTo>
                    <a:pt x="100976" y="1487641"/>
                  </a:lnTo>
                  <a:lnTo>
                    <a:pt x="80231" y="1530107"/>
                  </a:lnTo>
                  <a:lnTo>
                    <a:pt x="61362" y="1570175"/>
                  </a:lnTo>
                  <a:lnTo>
                    <a:pt x="44508" y="1607645"/>
                  </a:lnTo>
                  <a:lnTo>
                    <a:pt x="17396" y="1673979"/>
                  </a:lnTo>
                  <a:lnTo>
                    <a:pt x="0" y="1727493"/>
                  </a:lnTo>
                  <a:lnTo>
                    <a:pt x="49959" y="1728056"/>
                  </a:lnTo>
                  <a:lnTo>
                    <a:pt x="149605" y="1727816"/>
                  </a:lnTo>
                  <a:lnTo>
                    <a:pt x="198447" y="1729044"/>
                  </a:lnTo>
                  <a:lnTo>
                    <a:pt x="246073" y="1732527"/>
                  </a:lnTo>
                  <a:lnTo>
                    <a:pt x="292061" y="1739280"/>
                  </a:lnTo>
                  <a:lnTo>
                    <a:pt x="335987" y="1750320"/>
                  </a:lnTo>
                  <a:lnTo>
                    <a:pt x="377430" y="1766662"/>
                  </a:lnTo>
                  <a:lnTo>
                    <a:pt x="415968" y="1789324"/>
                  </a:lnTo>
                  <a:lnTo>
                    <a:pt x="451178" y="1819320"/>
                  </a:lnTo>
                  <a:lnTo>
                    <a:pt x="482638" y="1857668"/>
                  </a:lnTo>
                  <a:lnTo>
                    <a:pt x="508259" y="1874734"/>
                  </a:lnTo>
                  <a:lnTo>
                    <a:pt x="501881" y="1872750"/>
                  </a:lnTo>
                  <a:lnTo>
                    <a:pt x="499019" y="1874288"/>
                  </a:lnTo>
                  <a:lnTo>
                    <a:pt x="502947" y="1882672"/>
                  </a:lnTo>
                  <a:lnTo>
                    <a:pt x="518598" y="1901771"/>
                  </a:lnTo>
                  <a:lnTo>
                    <a:pt x="550900" y="1935456"/>
                  </a:lnTo>
                  <a:lnTo>
                    <a:pt x="596906" y="1981201"/>
                  </a:lnTo>
                  <a:lnTo>
                    <a:pt x="606571" y="1992835"/>
                  </a:lnTo>
                  <a:lnTo>
                    <a:pt x="644575" y="2046581"/>
                  </a:lnTo>
                  <a:lnTo>
                    <a:pt x="679972" y="2074834"/>
                  </a:lnTo>
                  <a:lnTo>
                    <a:pt x="718197" y="2110676"/>
                  </a:lnTo>
                  <a:lnTo>
                    <a:pt x="753746" y="2148603"/>
                  </a:lnTo>
                  <a:lnTo>
                    <a:pt x="781113" y="2183106"/>
                  </a:lnTo>
                  <a:lnTo>
                    <a:pt x="813260" y="2203545"/>
                  </a:lnTo>
                  <a:lnTo>
                    <a:pt x="839454" y="2215650"/>
                  </a:lnTo>
                  <a:lnTo>
                    <a:pt x="868624" y="2224183"/>
                  </a:lnTo>
                  <a:lnTo>
                    <a:pt x="909700" y="2233906"/>
                  </a:lnTo>
                  <a:lnTo>
                    <a:pt x="957078" y="2229105"/>
                  </a:lnTo>
                  <a:lnTo>
                    <a:pt x="998738" y="2221790"/>
                  </a:lnTo>
                  <a:lnTo>
                    <a:pt x="1035445" y="2208303"/>
                  </a:lnTo>
                  <a:lnTo>
                    <a:pt x="1067962" y="2184986"/>
                  </a:lnTo>
                  <a:lnTo>
                    <a:pt x="1097051" y="2148181"/>
                  </a:lnTo>
                  <a:lnTo>
                    <a:pt x="1129588" y="2123121"/>
                  </a:lnTo>
                  <a:lnTo>
                    <a:pt x="1156880" y="2090147"/>
                  </a:lnTo>
                  <a:lnTo>
                    <a:pt x="1179352" y="2050376"/>
                  </a:lnTo>
                  <a:lnTo>
                    <a:pt x="1197428" y="2004924"/>
                  </a:lnTo>
                  <a:lnTo>
                    <a:pt x="1211534" y="1954909"/>
                  </a:lnTo>
                  <a:lnTo>
                    <a:pt x="1222093" y="1901446"/>
                  </a:lnTo>
                  <a:lnTo>
                    <a:pt x="1229531" y="1845653"/>
                  </a:lnTo>
                  <a:lnTo>
                    <a:pt x="1234272" y="1788647"/>
                  </a:lnTo>
                  <a:lnTo>
                    <a:pt x="1236740" y="1731543"/>
                  </a:lnTo>
                  <a:lnTo>
                    <a:pt x="1237361" y="1675459"/>
                  </a:lnTo>
                  <a:lnTo>
                    <a:pt x="1236558" y="1621512"/>
                  </a:lnTo>
                  <a:lnTo>
                    <a:pt x="1234758" y="1570818"/>
                  </a:lnTo>
                  <a:lnTo>
                    <a:pt x="1232383" y="1524494"/>
                  </a:lnTo>
                  <a:lnTo>
                    <a:pt x="1226062" y="1422908"/>
                  </a:lnTo>
                  <a:lnTo>
                    <a:pt x="1225638" y="1405231"/>
                  </a:lnTo>
                  <a:lnTo>
                    <a:pt x="1280876" y="1355485"/>
                  </a:lnTo>
                  <a:lnTo>
                    <a:pt x="1325134" y="1324915"/>
                  </a:lnTo>
                  <a:lnTo>
                    <a:pt x="1376095" y="1293248"/>
                  </a:lnTo>
                  <a:lnTo>
                    <a:pt x="1430467" y="1262508"/>
                  </a:lnTo>
                  <a:lnTo>
                    <a:pt x="1484955" y="1234722"/>
                  </a:lnTo>
                  <a:lnTo>
                    <a:pt x="1536269" y="1211913"/>
                  </a:lnTo>
                  <a:lnTo>
                    <a:pt x="1581115" y="1196108"/>
                  </a:lnTo>
                  <a:lnTo>
                    <a:pt x="1616201" y="1189331"/>
                  </a:lnTo>
                  <a:lnTo>
                    <a:pt x="1609901" y="1161223"/>
                  </a:lnTo>
                  <a:lnTo>
                    <a:pt x="1586626" y="1092942"/>
                  </a:lnTo>
                  <a:lnTo>
                    <a:pt x="1570215" y="1053527"/>
                  </a:lnTo>
                  <a:lnTo>
                    <a:pt x="1550996" y="1011099"/>
                  </a:lnTo>
                  <a:lnTo>
                    <a:pt x="1529249" y="966038"/>
                  </a:lnTo>
                  <a:lnTo>
                    <a:pt x="1505257" y="918722"/>
                  </a:lnTo>
                  <a:lnTo>
                    <a:pt x="1479299" y="869530"/>
                  </a:lnTo>
                  <a:lnTo>
                    <a:pt x="1451658" y="818840"/>
                  </a:lnTo>
                  <a:lnTo>
                    <a:pt x="1422614" y="767031"/>
                  </a:lnTo>
                  <a:lnTo>
                    <a:pt x="1392448" y="714481"/>
                  </a:lnTo>
                  <a:lnTo>
                    <a:pt x="1361441" y="661569"/>
                  </a:lnTo>
                  <a:lnTo>
                    <a:pt x="1329875" y="608673"/>
                  </a:lnTo>
                  <a:lnTo>
                    <a:pt x="1298030" y="556172"/>
                  </a:lnTo>
                  <a:lnTo>
                    <a:pt x="1266187" y="504445"/>
                  </a:lnTo>
                  <a:lnTo>
                    <a:pt x="1234628" y="453871"/>
                  </a:lnTo>
                  <a:lnTo>
                    <a:pt x="1203634" y="404826"/>
                  </a:lnTo>
                  <a:lnTo>
                    <a:pt x="1173485" y="357691"/>
                  </a:lnTo>
                  <a:lnTo>
                    <a:pt x="1144462" y="312844"/>
                  </a:lnTo>
                  <a:lnTo>
                    <a:pt x="1116848" y="270664"/>
                  </a:lnTo>
                  <a:lnTo>
                    <a:pt x="1090922" y="231528"/>
                  </a:lnTo>
                  <a:lnTo>
                    <a:pt x="1066965" y="195816"/>
                  </a:lnTo>
                  <a:lnTo>
                    <a:pt x="1045260" y="163906"/>
                  </a:lnTo>
                  <a:lnTo>
                    <a:pt x="1009726" y="113006"/>
                  </a:lnTo>
                  <a:lnTo>
                    <a:pt x="1006084" y="108372"/>
                  </a:lnTo>
                  <a:lnTo>
                    <a:pt x="1005463" y="95514"/>
                  </a:lnTo>
                  <a:lnTo>
                    <a:pt x="1006650" y="77188"/>
                  </a:lnTo>
                  <a:lnTo>
                    <a:pt x="1008432" y="56150"/>
                  </a:lnTo>
                  <a:lnTo>
                    <a:pt x="1009596" y="35156"/>
                  </a:lnTo>
                  <a:lnTo>
                    <a:pt x="1008930" y="16962"/>
                  </a:lnTo>
                  <a:lnTo>
                    <a:pt x="1005222" y="4325"/>
                  </a:lnTo>
                  <a:lnTo>
                    <a:pt x="997257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144384" y="1976524"/>
              <a:ext cx="1616710" cy="2233930"/>
            </a:xfrm>
            <a:custGeom>
              <a:avLst/>
              <a:gdLst/>
              <a:ahLst/>
              <a:cxnLst/>
              <a:rect l="l" t="t" r="r" b="b"/>
              <a:pathLst>
                <a:path w="1616709" h="2233929">
                  <a:moveTo>
                    <a:pt x="1009726" y="113006"/>
                  </a:moveTo>
                  <a:lnTo>
                    <a:pt x="1045260" y="163906"/>
                  </a:lnTo>
                  <a:lnTo>
                    <a:pt x="1066965" y="195816"/>
                  </a:lnTo>
                  <a:lnTo>
                    <a:pt x="1090922" y="231528"/>
                  </a:lnTo>
                  <a:lnTo>
                    <a:pt x="1116848" y="270664"/>
                  </a:lnTo>
                  <a:lnTo>
                    <a:pt x="1144462" y="312844"/>
                  </a:lnTo>
                  <a:lnTo>
                    <a:pt x="1173485" y="357691"/>
                  </a:lnTo>
                  <a:lnTo>
                    <a:pt x="1203634" y="404826"/>
                  </a:lnTo>
                  <a:lnTo>
                    <a:pt x="1234628" y="453871"/>
                  </a:lnTo>
                  <a:lnTo>
                    <a:pt x="1266187" y="504445"/>
                  </a:lnTo>
                  <a:lnTo>
                    <a:pt x="1298030" y="556172"/>
                  </a:lnTo>
                  <a:lnTo>
                    <a:pt x="1329875" y="608673"/>
                  </a:lnTo>
                  <a:lnTo>
                    <a:pt x="1361441" y="661569"/>
                  </a:lnTo>
                  <a:lnTo>
                    <a:pt x="1392448" y="714481"/>
                  </a:lnTo>
                  <a:lnTo>
                    <a:pt x="1422614" y="767031"/>
                  </a:lnTo>
                  <a:lnTo>
                    <a:pt x="1451658" y="818840"/>
                  </a:lnTo>
                  <a:lnTo>
                    <a:pt x="1479299" y="869530"/>
                  </a:lnTo>
                  <a:lnTo>
                    <a:pt x="1505257" y="918722"/>
                  </a:lnTo>
                  <a:lnTo>
                    <a:pt x="1529249" y="966038"/>
                  </a:lnTo>
                  <a:lnTo>
                    <a:pt x="1550996" y="1011099"/>
                  </a:lnTo>
                  <a:lnTo>
                    <a:pt x="1570215" y="1053527"/>
                  </a:lnTo>
                  <a:lnTo>
                    <a:pt x="1586626" y="1092942"/>
                  </a:lnTo>
                  <a:lnTo>
                    <a:pt x="1599949" y="1128967"/>
                  </a:lnTo>
                  <a:lnTo>
                    <a:pt x="1616201" y="1189331"/>
                  </a:lnTo>
                  <a:lnTo>
                    <a:pt x="1581115" y="1196108"/>
                  </a:lnTo>
                  <a:lnTo>
                    <a:pt x="1536269" y="1211913"/>
                  </a:lnTo>
                  <a:lnTo>
                    <a:pt x="1484955" y="1234722"/>
                  </a:lnTo>
                  <a:lnTo>
                    <a:pt x="1430467" y="1262508"/>
                  </a:lnTo>
                  <a:lnTo>
                    <a:pt x="1376095" y="1293248"/>
                  </a:lnTo>
                  <a:lnTo>
                    <a:pt x="1325134" y="1324915"/>
                  </a:lnTo>
                  <a:lnTo>
                    <a:pt x="1280876" y="1355485"/>
                  </a:lnTo>
                  <a:lnTo>
                    <a:pt x="1246613" y="1382932"/>
                  </a:lnTo>
                  <a:lnTo>
                    <a:pt x="1225638" y="1405231"/>
                  </a:lnTo>
                  <a:lnTo>
                    <a:pt x="1226062" y="1422908"/>
                  </a:lnTo>
                  <a:lnTo>
                    <a:pt x="1227611" y="1449422"/>
                  </a:lnTo>
                  <a:lnTo>
                    <a:pt x="1229859" y="1483657"/>
                  </a:lnTo>
                  <a:lnTo>
                    <a:pt x="1232383" y="1524494"/>
                  </a:lnTo>
                  <a:lnTo>
                    <a:pt x="1234758" y="1570818"/>
                  </a:lnTo>
                  <a:lnTo>
                    <a:pt x="1236558" y="1621512"/>
                  </a:lnTo>
                  <a:lnTo>
                    <a:pt x="1237361" y="1675459"/>
                  </a:lnTo>
                  <a:lnTo>
                    <a:pt x="1236740" y="1731543"/>
                  </a:lnTo>
                  <a:lnTo>
                    <a:pt x="1234272" y="1788647"/>
                  </a:lnTo>
                  <a:lnTo>
                    <a:pt x="1229531" y="1845653"/>
                  </a:lnTo>
                  <a:lnTo>
                    <a:pt x="1222093" y="1901446"/>
                  </a:lnTo>
                  <a:lnTo>
                    <a:pt x="1211534" y="1954909"/>
                  </a:lnTo>
                  <a:lnTo>
                    <a:pt x="1197428" y="2004924"/>
                  </a:lnTo>
                  <a:lnTo>
                    <a:pt x="1179352" y="2050376"/>
                  </a:lnTo>
                  <a:lnTo>
                    <a:pt x="1156880" y="2090147"/>
                  </a:lnTo>
                  <a:lnTo>
                    <a:pt x="1129588" y="2123121"/>
                  </a:lnTo>
                  <a:lnTo>
                    <a:pt x="1097051" y="2148181"/>
                  </a:lnTo>
                  <a:lnTo>
                    <a:pt x="1067962" y="2184986"/>
                  </a:lnTo>
                  <a:lnTo>
                    <a:pt x="1035445" y="2208303"/>
                  </a:lnTo>
                  <a:lnTo>
                    <a:pt x="998738" y="2221790"/>
                  </a:lnTo>
                  <a:lnTo>
                    <a:pt x="957078" y="2229105"/>
                  </a:lnTo>
                  <a:lnTo>
                    <a:pt x="909700" y="2233906"/>
                  </a:lnTo>
                  <a:lnTo>
                    <a:pt x="868624" y="2224183"/>
                  </a:lnTo>
                  <a:lnTo>
                    <a:pt x="839454" y="2215650"/>
                  </a:lnTo>
                  <a:lnTo>
                    <a:pt x="813260" y="2203545"/>
                  </a:lnTo>
                  <a:lnTo>
                    <a:pt x="781113" y="2183106"/>
                  </a:lnTo>
                  <a:lnTo>
                    <a:pt x="753746" y="2148603"/>
                  </a:lnTo>
                  <a:lnTo>
                    <a:pt x="718197" y="2110676"/>
                  </a:lnTo>
                  <a:lnTo>
                    <a:pt x="679972" y="2074834"/>
                  </a:lnTo>
                  <a:lnTo>
                    <a:pt x="644575" y="2046581"/>
                  </a:lnTo>
                  <a:lnTo>
                    <a:pt x="619437" y="2011097"/>
                  </a:lnTo>
                  <a:lnTo>
                    <a:pt x="606571" y="1992835"/>
                  </a:lnTo>
                  <a:lnTo>
                    <a:pt x="596906" y="1981201"/>
                  </a:lnTo>
                  <a:lnTo>
                    <a:pt x="581372" y="1965606"/>
                  </a:lnTo>
                  <a:lnTo>
                    <a:pt x="550900" y="1935456"/>
                  </a:lnTo>
                  <a:lnTo>
                    <a:pt x="518598" y="1901771"/>
                  </a:lnTo>
                  <a:lnTo>
                    <a:pt x="502947" y="1882672"/>
                  </a:lnTo>
                  <a:lnTo>
                    <a:pt x="499019" y="1874288"/>
                  </a:lnTo>
                  <a:lnTo>
                    <a:pt x="501881" y="1872750"/>
                  </a:lnTo>
                  <a:lnTo>
                    <a:pt x="506605" y="1874188"/>
                  </a:lnTo>
                  <a:lnTo>
                    <a:pt x="508259" y="1874734"/>
                  </a:lnTo>
                  <a:lnTo>
                    <a:pt x="501913" y="1870517"/>
                  </a:lnTo>
                  <a:lnTo>
                    <a:pt x="482638" y="1857668"/>
                  </a:lnTo>
                  <a:lnTo>
                    <a:pt x="451178" y="1819320"/>
                  </a:lnTo>
                  <a:lnTo>
                    <a:pt x="415968" y="1789324"/>
                  </a:lnTo>
                  <a:lnTo>
                    <a:pt x="377430" y="1766662"/>
                  </a:lnTo>
                  <a:lnTo>
                    <a:pt x="335987" y="1750320"/>
                  </a:lnTo>
                  <a:lnTo>
                    <a:pt x="292061" y="1739280"/>
                  </a:lnTo>
                  <a:lnTo>
                    <a:pt x="246073" y="1732527"/>
                  </a:lnTo>
                  <a:lnTo>
                    <a:pt x="198447" y="1729044"/>
                  </a:lnTo>
                  <a:lnTo>
                    <a:pt x="149605" y="1727816"/>
                  </a:lnTo>
                  <a:lnTo>
                    <a:pt x="99968" y="1727825"/>
                  </a:lnTo>
                  <a:lnTo>
                    <a:pt x="49959" y="1728056"/>
                  </a:lnTo>
                  <a:lnTo>
                    <a:pt x="0" y="1727493"/>
                  </a:lnTo>
                  <a:lnTo>
                    <a:pt x="17396" y="1673979"/>
                  </a:lnTo>
                  <a:lnTo>
                    <a:pt x="44508" y="1607645"/>
                  </a:lnTo>
                  <a:lnTo>
                    <a:pt x="61362" y="1570175"/>
                  </a:lnTo>
                  <a:lnTo>
                    <a:pt x="80231" y="1530107"/>
                  </a:lnTo>
                  <a:lnTo>
                    <a:pt x="100976" y="1487641"/>
                  </a:lnTo>
                  <a:lnTo>
                    <a:pt x="123461" y="1442980"/>
                  </a:lnTo>
                  <a:lnTo>
                    <a:pt x="147546" y="1396326"/>
                  </a:lnTo>
                  <a:lnTo>
                    <a:pt x="173094" y="1347880"/>
                  </a:lnTo>
                  <a:lnTo>
                    <a:pt x="199966" y="1297845"/>
                  </a:lnTo>
                  <a:lnTo>
                    <a:pt x="228025" y="1246422"/>
                  </a:lnTo>
                  <a:lnTo>
                    <a:pt x="257133" y="1193814"/>
                  </a:lnTo>
                  <a:lnTo>
                    <a:pt x="287151" y="1140221"/>
                  </a:lnTo>
                  <a:lnTo>
                    <a:pt x="317942" y="1085847"/>
                  </a:lnTo>
                  <a:lnTo>
                    <a:pt x="349368" y="1030892"/>
                  </a:lnTo>
                  <a:lnTo>
                    <a:pt x="381290" y="975560"/>
                  </a:lnTo>
                  <a:lnTo>
                    <a:pt x="413570" y="920051"/>
                  </a:lnTo>
                  <a:lnTo>
                    <a:pt x="446071" y="864568"/>
                  </a:lnTo>
                  <a:lnTo>
                    <a:pt x="478655" y="809313"/>
                  </a:lnTo>
                  <a:lnTo>
                    <a:pt x="511183" y="754487"/>
                  </a:lnTo>
                  <a:lnTo>
                    <a:pt x="543518" y="700293"/>
                  </a:lnTo>
                  <a:lnTo>
                    <a:pt x="575520" y="646932"/>
                  </a:lnTo>
                  <a:lnTo>
                    <a:pt x="607054" y="594606"/>
                  </a:lnTo>
                  <a:lnTo>
                    <a:pt x="637980" y="543518"/>
                  </a:lnTo>
                  <a:lnTo>
                    <a:pt x="668160" y="493869"/>
                  </a:lnTo>
                  <a:lnTo>
                    <a:pt x="697456" y="445860"/>
                  </a:lnTo>
                  <a:lnTo>
                    <a:pt x="725731" y="399695"/>
                  </a:lnTo>
                  <a:lnTo>
                    <a:pt x="752846" y="355574"/>
                  </a:lnTo>
                  <a:lnTo>
                    <a:pt x="778664" y="313700"/>
                  </a:lnTo>
                  <a:lnTo>
                    <a:pt x="803046" y="274274"/>
                  </a:lnTo>
                  <a:lnTo>
                    <a:pt x="825854" y="237500"/>
                  </a:lnTo>
                  <a:lnTo>
                    <a:pt x="846950" y="203577"/>
                  </a:lnTo>
                  <a:lnTo>
                    <a:pt x="883455" y="145097"/>
                  </a:lnTo>
                  <a:lnTo>
                    <a:pt x="935702" y="64459"/>
                  </a:lnTo>
                  <a:lnTo>
                    <a:pt x="963710" y="27310"/>
                  </a:lnTo>
                  <a:lnTo>
                    <a:pt x="997257" y="0"/>
                  </a:lnTo>
                  <a:lnTo>
                    <a:pt x="1005222" y="4325"/>
                  </a:lnTo>
                  <a:lnTo>
                    <a:pt x="1008930" y="16962"/>
                  </a:lnTo>
                  <a:lnTo>
                    <a:pt x="1009596" y="35156"/>
                  </a:lnTo>
                  <a:lnTo>
                    <a:pt x="1008432" y="56150"/>
                  </a:lnTo>
                  <a:lnTo>
                    <a:pt x="1006650" y="77188"/>
                  </a:lnTo>
                  <a:lnTo>
                    <a:pt x="1005463" y="95514"/>
                  </a:lnTo>
                  <a:lnTo>
                    <a:pt x="1006084" y="108372"/>
                  </a:lnTo>
                  <a:lnTo>
                    <a:pt x="1009726" y="1130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296786" y="1952863"/>
              <a:ext cx="1371600" cy="1781810"/>
            </a:xfrm>
            <a:custGeom>
              <a:avLst/>
              <a:gdLst/>
              <a:ahLst/>
              <a:cxnLst/>
              <a:rect l="l" t="t" r="r" b="b"/>
              <a:pathLst>
                <a:path w="1371600" h="1781810">
                  <a:moveTo>
                    <a:pt x="842378" y="0"/>
                  </a:moveTo>
                  <a:lnTo>
                    <a:pt x="799434" y="45317"/>
                  </a:lnTo>
                  <a:lnTo>
                    <a:pt x="762609" y="99773"/>
                  </a:lnTo>
                  <a:lnTo>
                    <a:pt x="708233" y="185082"/>
                  </a:lnTo>
                  <a:lnTo>
                    <a:pt x="606439" y="346720"/>
                  </a:lnTo>
                  <a:lnTo>
                    <a:pt x="515210" y="493699"/>
                  </a:lnTo>
                  <a:lnTo>
                    <a:pt x="450340" y="599590"/>
                  </a:lnTo>
                  <a:lnTo>
                    <a:pt x="384117" y="709095"/>
                  </a:lnTo>
                  <a:lnTo>
                    <a:pt x="318163" y="819888"/>
                  </a:lnTo>
                  <a:lnTo>
                    <a:pt x="285792" y="875041"/>
                  </a:lnTo>
                  <a:lnTo>
                    <a:pt x="254095" y="929646"/>
                  </a:lnTo>
                  <a:lnTo>
                    <a:pt x="223275" y="983411"/>
                  </a:lnTo>
                  <a:lnTo>
                    <a:pt x="193533" y="1036045"/>
                  </a:lnTo>
                  <a:lnTo>
                    <a:pt x="165074" y="1087259"/>
                  </a:lnTo>
                  <a:lnTo>
                    <a:pt x="138098" y="1136762"/>
                  </a:lnTo>
                  <a:lnTo>
                    <a:pt x="112808" y="1184263"/>
                  </a:lnTo>
                  <a:lnTo>
                    <a:pt x="89407" y="1229472"/>
                  </a:lnTo>
                  <a:lnTo>
                    <a:pt x="68097" y="1272098"/>
                  </a:lnTo>
                  <a:lnTo>
                    <a:pt x="49081" y="1311851"/>
                  </a:lnTo>
                  <a:lnTo>
                    <a:pt x="32561" y="1348440"/>
                  </a:lnTo>
                  <a:lnTo>
                    <a:pt x="7817" y="1410966"/>
                  </a:lnTo>
                  <a:lnTo>
                    <a:pt x="0" y="1436321"/>
                  </a:lnTo>
                  <a:lnTo>
                    <a:pt x="50871" y="1434407"/>
                  </a:lnTo>
                  <a:lnTo>
                    <a:pt x="100035" y="1427896"/>
                  </a:lnTo>
                  <a:lnTo>
                    <a:pt x="147309" y="1419444"/>
                  </a:lnTo>
                  <a:lnTo>
                    <a:pt x="192511" y="1411707"/>
                  </a:lnTo>
                  <a:lnTo>
                    <a:pt x="235457" y="1407341"/>
                  </a:lnTo>
                  <a:lnTo>
                    <a:pt x="275964" y="1409002"/>
                  </a:lnTo>
                  <a:lnTo>
                    <a:pt x="313850" y="1419346"/>
                  </a:lnTo>
                  <a:lnTo>
                    <a:pt x="348931" y="1441029"/>
                  </a:lnTo>
                  <a:lnTo>
                    <a:pt x="381025" y="1476707"/>
                  </a:lnTo>
                  <a:lnTo>
                    <a:pt x="402315" y="1494241"/>
                  </a:lnTo>
                  <a:lnTo>
                    <a:pt x="409743" y="1508457"/>
                  </a:lnTo>
                  <a:lnTo>
                    <a:pt x="411646" y="1523213"/>
                  </a:lnTo>
                  <a:lnTo>
                    <a:pt x="416361" y="1542366"/>
                  </a:lnTo>
                  <a:lnTo>
                    <a:pt x="432225" y="1569774"/>
                  </a:lnTo>
                  <a:lnTo>
                    <a:pt x="467575" y="1609295"/>
                  </a:lnTo>
                  <a:lnTo>
                    <a:pt x="497591" y="1638415"/>
                  </a:lnTo>
                  <a:lnTo>
                    <a:pt x="510830" y="1652086"/>
                  </a:lnTo>
                  <a:lnTo>
                    <a:pt x="522295" y="1667508"/>
                  </a:lnTo>
                  <a:lnTo>
                    <a:pt x="546988" y="1701878"/>
                  </a:lnTo>
                  <a:lnTo>
                    <a:pt x="580597" y="1720050"/>
                  </a:lnTo>
                  <a:lnTo>
                    <a:pt x="620918" y="1738097"/>
                  </a:lnTo>
                  <a:lnTo>
                    <a:pt x="658977" y="1757894"/>
                  </a:lnTo>
                  <a:lnTo>
                    <a:pt x="685799" y="1781317"/>
                  </a:lnTo>
                  <a:lnTo>
                    <a:pt x="708957" y="1759563"/>
                  </a:lnTo>
                  <a:lnTo>
                    <a:pt x="736376" y="1729194"/>
                  </a:lnTo>
                  <a:lnTo>
                    <a:pt x="766701" y="1692186"/>
                  </a:lnTo>
                  <a:lnTo>
                    <a:pt x="798575" y="1650515"/>
                  </a:lnTo>
                  <a:lnTo>
                    <a:pt x="830643" y="1606155"/>
                  </a:lnTo>
                  <a:lnTo>
                    <a:pt x="861546" y="1561084"/>
                  </a:lnTo>
                  <a:lnTo>
                    <a:pt x="889930" y="1517276"/>
                  </a:lnTo>
                  <a:lnTo>
                    <a:pt x="914438" y="1476707"/>
                  </a:lnTo>
                  <a:lnTo>
                    <a:pt x="935678" y="1431361"/>
                  </a:lnTo>
                  <a:lnTo>
                    <a:pt x="950755" y="1383872"/>
                  </a:lnTo>
                  <a:lnTo>
                    <a:pt x="974575" y="1288638"/>
                  </a:lnTo>
                  <a:lnTo>
                    <a:pt x="989400" y="1243978"/>
                  </a:lnTo>
                  <a:lnTo>
                    <a:pt x="1010221" y="1203347"/>
                  </a:lnTo>
                  <a:lnTo>
                    <a:pt x="1040079" y="1168288"/>
                  </a:lnTo>
                  <a:lnTo>
                    <a:pt x="1095699" y="1120660"/>
                  </a:lnTo>
                  <a:lnTo>
                    <a:pt x="1140274" y="1091514"/>
                  </a:lnTo>
                  <a:lnTo>
                    <a:pt x="1190718" y="1062012"/>
                  </a:lnTo>
                  <a:lnTo>
                    <a:pt x="1243053" y="1034556"/>
                  </a:lnTo>
                  <a:lnTo>
                    <a:pt x="1293298" y="1011545"/>
                  </a:lnTo>
                  <a:lnTo>
                    <a:pt x="1337473" y="995378"/>
                  </a:lnTo>
                  <a:lnTo>
                    <a:pt x="1371599" y="988456"/>
                  </a:lnTo>
                  <a:lnTo>
                    <a:pt x="1364874" y="960213"/>
                  </a:lnTo>
                  <a:lnTo>
                    <a:pt x="1338845" y="889843"/>
                  </a:lnTo>
                  <a:lnTo>
                    <a:pt x="1320347" y="848778"/>
                  </a:lnTo>
                  <a:lnTo>
                    <a:pt x="1298730" y="804502"/>
                  </a:lnTo>
                  <a:lnTo>
                    <a:pt x="1274396" y="757546"/>
                  </a:lnTo>
                  <a:lnTo>
                    <a:pt x="1247747" y="708442"/>
                  </a:lnTo>
                  <a:lnTo>
                    <a:pt x="1219187" y="657720"/>
                  </a:lnTo>
                  <a:lnTo>
                    <a:pt x="1189116" y="605912"/>
                  </a:lnTo>
                  <a:lnTo>
                    <a:pt x="1157938" y="553550"/>
                  </a:lnTo>
                  <a:lnTo>
                    <a:pt x="1126055" y="501164"/>
                  </a:lnTo>
                  <a:lnTo>
                    <a:pt x="1093870" y="449286"/>
                  </a:lnTo>
                  <a:lnTo>
                    <a:pt x="1061784" y="398448"/>
                  </a:lnTo>
                  <a:lnTo>
                    <a:pt x="1030200" y="349180"/>
                  </a:lnTo>
                  <a:lnTo>
                    <a:pt x="999521" y="302014"/>
                  </a:lnTo>
                  <a:lnTo>
                    <a:pt x="970148" y="257482"/>
                  </a:lnTo>
                  <a:lnTo>
                    <a:pt x="942485" y="216114"/>
                  </a:lnTo>
                  <a:lnTo>
                    <a:pt x="916933" y="178442"/>
                  </a:lnTo>
                  <a:lnTo>
                    <a:pt x="893895" y="144997"/>
                  </a:lnTo>
                  <a:lnTo>
                    <a:pt x="856970" y="92915"/>
                  </a:lnTo>
                  <a:lnTo>
                    <a:pt x="853585" y="87398"/>
                  </a:lnTo>
                  <a:lnTo>
                    <a:pt x="853596" y="72689"/>
                  </a:lnTo>
                  <a:lnTo>
                    <a:pt x="856699" y="31550"/>
                  </a:lnTo>
                  <a:lnTo>
                    <a:pt x="856233" y="13048"/>
                  </a:lnTo>
                  <a:lnTo>
                    <a:pt x="852052" y="1210"/>
                  </a:lnTo>
                  <a:lnTo>
                    <a:pt x="842378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96786" y="1952863"/>
              <a:ext cx="1371600" cy="1781810"/>
            </a:xfrm>
            <a:custGeom>
              <a:avLst/>
              <a:gdLst/>
              <a:ahLst/>
              <a:cxnLst/>
              <a:rect l="l" t="t" r="r" b="b"/>
              <a:pathLst>
                <a:path w="1371600" h="1781810">
                  <a:moveTo>
                    <a:pt x="856970" y="92915"/>
                  </a:moveTo>
                  <a:lnTo>
                    <a:pt x="893895" y="144997"/>
                  </a:lnTo>
                  <a:lnTo>
                    <a:pt x="916933" y="178442"/>
                  </a:lnTo>
                  <a:lnTo>
                    <a:pt x="942485" y="216114"/>
                  </a:lnTo>
                  <a:lnTo>
                    <a:pt x="970148" y="257482"/>
                  </a:lnTo>
                  <a:lnTo>
                    <a:pt x="999521" y="302014"/>
                  </a:lnTo>
                  <a:lnTo>
                    <a:pt x="1030200" y="349180"/>
                  </a:lnTo>
                  <a:lnTo>
                    <a:pt x="1061784" y="398448"/>
                  </a:lnTo>
                  <a:lnTo>
                    <a:pt x="1093870" y="449286"/>
                  </a:lnTo>
                  <a:lnTo>
                    <a:pt x="1126055" y="501164"/>
                  </a:lnTo>
                  <a:lnTo>
                    <a:pt x="1157938" y="553550"/>
                  </a:lnTo>
                  <a:lnTo>
                    <a:pt x="1189116" y="605912"/>
                  </a:lnTo>
                  <a:lnTo>
                    <a:pt x="1219187" y="657720"/>
                  </a:lnTo>
                  <a:lnTo>
                    <a:pt x="1247747" y="708442"/>
                  </a:lnTo>
                  <a:lnTo>
                    <a:pt x="1274396" y="757546"/>
                  </a:lnTo>
                  <a:lnTo>
                    <a:pt x="1298730" y="804502"/>
                  </a:lnTo>
                  <a:lnTo>
                    <a:pt x="1320347" y="848778"/>
                  </a:lnTo>
                  <a:lnTo>
                    <a:pt x="1338845" y="889843"/>
                  </a:lnTo>
                  <a:lnTo>
                    <a:pt x="1353821" y="927165"/>
                  </a:lnTo>
                  <a:lnTo>
                    <a:pt x="1371599" y="988456"/>
                  </a:lnTo>
                  <a:lnTo>
                    <a:pt x="1337473" y="995378"/>
                  </a:lnTo>
                  <a:lnTo>
                    <a:pt x="1293298" y="1011545"/>
                  </a:lnTo>
                  <a:lnTo>
                    <a:pt x="1243053" y="1034556"/>
                  </a:lnTo>
                  <a:lnTo>
                    <a:pt x="1190718" y="1062012"/>
                  </a:lnTo>
                  <a:lnTo>
                    <a:pt x="1140274" y="1091514"/>
                  </a:lnTo>
                  <a:lnTo>
                    <a:pt x="1095699" y="1120660"/>
                  </a:lnTo>
                  <a:lnTo>
                    <a:pt x="1060974" y="1147051"/>
                  </a:lnTo>
                  <a:lnTo>
                    <a:pt x="1010221" y="1203347"/>
                  </a:lnTo>
                  <a:lnTo>
                    <a:pt x="989400" y="1243978"/>
                  </a:lnTo>
                  <a:lnTo>
                    <a:pt x="974575" y="1288638"/>
                  </a:lnTo>
                  <a:lnTo>
                    <a:pt x="962707" y="1335783"/>
                  </a:lnTo>
                  <a:lnTo>
                    <a:pt x="950755" y="1383872"/>
                  </a:lnTo>
                  <a:lnTo>
                    <a:pt x="935678" y="1431361"/>
                  </a:lnTo>
                  <a:lnTo>
                    <a:pt x="914438" y="1476707"/>
                  </a:lnTo>
                  <a:lnTo>
                    <a:pt x="889930" y="1517276"/>
                  </a:lnTo>
                  <a:lnTo>
                    <a:pt x="861546" y="1561084"/>
                  </a:lnTo>
                  <a:lnTo>
                    <a:pt x="830643" y="1606155"/>
                  </a:lnTo>
                  <a:lnTo>
                    <a:pt x="798575" y="1650515"/>
                  </a:lnTo>
                  <a:lnTo>
                    <a:pt x="766701" y="1692186"/>
                  </a:lnTo>
                  <a:lnTo>
                    <a:pt x="736376" y="1729194"/>
                  </a:lnTo>
                  <a:lnTo>
                    <a:pt x="708957" y="1759563"/>
                  </a:lnTo>
                  <a:lnTo>
                    <a:pt x="685799" y="1781317"/>
                  </a:lnTo>
                  <a:lnTo>
                    <a:pt x="658977" y="1757894"/>
                  </a:lnTo>
                  <a:lnTo>
                    <a:pt x="620918" y="1738097"/>
                  </a:lnTo>
                  <a:lnTo>
                    <a:pt x="580597" y="1720050"/>
                  </a:lnTo>
                  <a:lnTo>
                    <a:pt x="546988" y="1701878"/>
                  </a:lnTo>
                  <a:lnTo>
                    <a:pt x="522295" y="1667508"/>
                  </a:lnTo>
                  <a:lnTo>
                    <a:pt x="510830" y="1652086"/>
                  </a:lnTo>
                  <a:lnTo>
                    <a:pt x="497591" y="1638415"/>
                  </a:lnTo>
                  <a:lnTo>
                    <a:pt x="467575" y="1609295"/>
                  </a:lnTo>
                  <a:lnTo>
                    <a:pt x="432225" y="1569774"/>
                  </a:lnTo>
                  <a:lnTo>
                    <a:pt x="416361" y="1542366"/>
                  </a:lnTo>
                  <a:lnTo>
                    <a:pt x="411646" y="1523213"/>
                  </a:lnTo>
                  <a:lnTo>
                    <a:pt x="409743" y="1508457"/>
                  </a:lnTo>
                  <a:lnTo>
                    <a:pt x="402315" y="1494241"/>
                  </a:lnTo>
                  <a:lnTo>
                    <a:pt x="381025" y="1476707"/>
                  </a:lnTo>
                  <a:lnTo>
                    <a:pt x="348931" y="1441029"/>
                  </a:lnTo>
                  <a:lnTo>
                    <a:pt x="313850" y="1419346"/>
                  </a:lnTo>
                  <a:lnTo>
                    <a:pt x="275964" y="1409002"/>
                  </a:lnTo>
                  <a:lnTo>
                    <a:pt x="235457" y="1407341"/>
                  </a:lnTo>
                  <a:lnTo>
                    <a:pt x="192511" y="1411707"/>
                  </a:lnTo>
                  <a:lnTo>
                    <a:pt x="147309" y="1419444"/>
                  </a:lnTo>
                  <a:lnTo>
                    <a:pt x="100035" y="1427896"/>
                  </a:lnTo>
                  <a:lnTo>
                    <a:pt x="50871" y="1434407"/>
                  </a:lnTo>
                  <a:lnTo>
                    <a:pt x="0" y="1436321"/>
                  </a:lnTo>
                  <a:lnTo>
                    <a:pt x="7817" y="1410966"/>
                  </a:lnTo>
                  <a:lnTo>
                    <a:pt x="18739" y="1381575"/>
                  </a:lnTo>
                  <a:lnTo>
                    <a:pt x="49081" y="1311851"/>
                  </a:lnTo>
                  <a:lnTo>
                    <a:pt x="68097" y="1272098"/>
                  </a:lnTo>
                  <a:lnTo>
                    <a:pt x="89407" y="1229472"/>
                  </a:lnTo>
                  <a:lnTo>
                    <a:pt x="112808" y="1184263"/>
                  </a:lnTo>
                  <a:lnTo>
                    <a:pt x="138098" y="1136762"/>
                  </a:lnTo>
                  <a:lnTo>
                    <a:pt x="165074" y="1087259"/>
                  </a:lnTo>
                  <a:lnTo>
                    <a:pt x="193533" y="1036045"/>
                  </a:lnTo>
                  <a:lnTo>
                    <a:pt x="223275" y="983411"/>
                  </a:lnTo>
                  <a:lnTo>
                    <a:pt x="254095" y="929646"/>
                  </a:lnTo>
                  <a:lnTo>
                    <a:pt x="285792" y="875041"/>
                  </a:lnTo>
                  <a:lnTo>
                    <a:pt x="318163" y="819888"/>
                  </a:lnTo>
                  <a:lnTo>
                    <a:pt x="351005" y="764475"/>
                  </a:lnTo>
                  <a:lnTo>
                    <a:pt x="384117" y="709095"/>
                  </a:lnTo>
                  <a:lnTo>
                    <a:pt x="417296" y="654036"/>
                  </a:lnTo>
                  <a:lnTo>
                    <a:pt x="450340" y="599590"/>
                  </a:lnTo>
                  <a:lnTo>
                    <a:pt x="483045" y="546048"/>
                  </a:lnTo>
                  <a:lnTo>
                    <a:pt x="515210" y="493699"/>
                  </a:lnTo>
                  <a:lnTo>
                    <a:pt x="546633" y="442834"/>
                  </a:lnTo>
                  <a:lnTo>
                    <a:pt x="577110" y="393744"/>
                  </a:lnTo>
                  <a:lnTo>
                    <a:pt x="606439" y="346720"/>
                  </a:lnTo>
                  <a:lnTo>
                    <a:pt x="634419" y="302051"/>
                  </a:lnTo>
                  <a:lnTo>
                    <a:pt x="660846" y="260028"/>
                  </a:lnTo>
                  <a:lnTo>
                    <a:pt x="685518" y="220941"/>
                  </a:lnTo>
                  <a:lnTo>
                    <a:pt x="708233" y="185082"/>
                  </a:lnTo>
                  <a:lnTo>
                    <a:pt x="728788" y="152741"/>
                  </a:lnTo>
                  <a:lnTo>
                    <a:pt x="762609" y="99773"/>
                  </a:lnTo>
                  <a:lnTo>
                    <a:pt x="799434" y="45317"/>
                  </a:lnTo>
                  <a:lnTo>
                    <a:pt x="825431" y="13381"/>
                  </a:lnTo>
                  <a:lnTo>
                    <a:pt x="842378" y="0"/>
                  </a:lnTo>
                  <a:lnTo>
                    <a:pt x="852052" y="1210"/>
                  </a:lnTo>
                  <a:lnTo>
                    <a:pt x="856233" y="13048"/>
                  </a:lnTo>
                  <a:lnTo>
                    <a:pt x="856699" y="31550"/>
                  </a:lnTo>
                  <a:lnTo>
                    <a:pt x="855227" y="52751"/>
                  </a:lnTo>
                  <a:lnTo>
                    <a:pt x="853596" y="72689"/>
                  </a:lnTo>
                  <a:lnTo>
                    <a:pt x="853585" y="87398"/>
                  </a:lnTo>
                  <a:lnTo>
                    <a:pt x="856970" y="92915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986321" y="223513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61110">
              <a:lnSpc>
                <a:spcPct val="100000"/>
              </a:lnSpc>
              <a:spcBef>
                <a:spcPts val="95"/>
              </a:spcBef>
            </a:pPr>
            <a:r>
              <a:rPr dirty="0"/>
              <a:t>Uniform</a:t>
            </a:r>
            <a:r>
              <a:rPr spc="-114" dirty="0"/>
              <a:t> </a:t>
            </a:r>
            <a:r>
              <a:rPr dirty="0"/>
              <a:t>Cost</a:t>
            </a:r>
            <a:r>
              <a:rPr spc="-110" dirty="0"/>
              <a:t> </a:t>
            </a:r>
            <a:r>
              <a:rPr dirty="0"/>
              <a:t>Search</a:t>
            </a:r>
            <a:r>
              <a:rPr spc="-110" dirty="0"/>
              <a:t> </a:t>
            </a:r>
            <a:r>
              <a:rPr dirty="0"/>
              <a:t>(UCS)</a:t>
            </a:r>
            <a:r>
              <a:rPr spc="-105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85129" y="1380044"/>
            <a:ext cx="4213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nodes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UCS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expand?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729" y="1763305"/>
            <a:ext cx="6809105" cy="243776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780415" indent="-285115">
              <a:lnSpc>
                <a:spcPct val="100000"/>
              </a:lnSpc>
              <a:spcBef>
                <a:spcPts val="470"/>
              </a:spcBef>
              <a:buFont typeface="Wingdings"/>
              <a:buChar char=""/>
              <a:tabLst>
                <a:tab pos="780415" algn="l"/>
              </a:tabLst>
            </a:pPr>
            <a:r>
              <a:rPr sz="2000" dirty="0">
                <a:latin typeface="Calibri"/>
                <a:cs typeface="Calibri"/>
              </a:rPr>
              <a:t>Processes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nodes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less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cheapest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solution!</a:t>
            </a:r>
            <a:endParaRPr sz="2000">
              <a:latin typeface="Calibri"/>
              <a:cs typeface="Calibri"/>
            </a:endParaRPr>
          </a:p>
          <a:p>
            <a:pPr marL="780415" marR="93980" indent="-285750">
              <a:lnSpc>
                <a:spcPts val="2400"/>
              </a:lnSpc>
              <a:spcBef>
                <a:spcPts val="575"/>
              </a:spcBef>
              <a:buFont typeface="Wingdings"/>
              <a:buChar char=""/>
              <a:tabLst>
                <a:tab pos="780415" algn="l"/>
              </a:tabLst>
            </a:pPr>
            <a:r>
              <a:rPr sz="2000" dirty="0">
                <a:latin typeface="Calibri"/>
                <a:cs typeface="Calibri"/>
              </a:rPr>
              <a:t>If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i="1" dirty="0">
                <a:latin typeface="Times New Roman"/>
                <a:cs typeface="Times New Roman"/>
              </a:rPr>
              <a:t>C*</a:t>
            </a:r>
            <a:r>
              <a:rPr sz="2000" i="1" spc="-25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arcs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100" dirty="0">
                <a:latin typeface="Symbol"/>
                <a:cs typeface="Symbol"/>
              </a:rPr>
              <a:t></a:t>
            </a:r>
            <a:r>
              <a:rPr sz="2100" spc="-70" dirty="0">
                <a:latin typeface="Times New Roman"/>
                <a:cs typeface="Times New Roman"/>
              </a:rPr>
              <a:t> </a:t>
            </a:r>
            <a:r>
              <a:rPr sz="2000" i="1" dirty="0">
                <a:latin typeface="Calibri"/>
                <a:cs typeface="Calibri"/>
              </a:rPr>
              <a:t>,</a:t>
            </a:r>
            <a:r>
              <a:rPr sz="2000" i="1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“effective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depth”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roughly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i="1" spc="-20" dirty="0">
                <a:latin typeface="Times New Roman"/>
                <a:cs typeface="Times New Roman"/>
              </a:rPr>
              <a:t>C*/</a:t>
            </a:r>
            <a:r>
              <a:rPr sz="2100" spc="-20" dirty="0">
                <a:latin typeface="Symbol"/>
                <a:cs typeface="Symbol"/>
              </a:rPr>
              <a:t></a:t>
            </a:r>
            <a:endParaRPr sz="2100">
              <a:latin typeface="Symbol"/>
              <a:cs typeface="Symbol"/>
            </a:endParaRPr>
          </a:p>
          <a:p>
            <a:pPr marL="780415" indent="-285115">
              <a:lnSpc>
                <a:spcPct val="100000"/>
              </a:lnSpc>
              <a:spcBef>
                <a:spcPts val="385"/>
              </a:spcBef>
              <a:buFont typeface="Wingdings"/>
              <a:buChar char=""/>
              <a:tabLst>
                <a:tab pos="780415" algn="l"/>
              </a:tabLst>
            </a:pPr>
            <a:r>
              <a:rPr sz="2000" dirty="0">
                <a:latin typeface="Calibri"/>
                <a:cs typeface="Calibri"/>
              </a:rPr>
              <a:t>Takes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time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O(b</a:t>
            </a:r>
            <a:r>
              <a:rPr sz="1950" i="1" baseline="25641" dirty="0">
                <a:latin typeface="Times New Roman"/>
                <a:cs typeface="Times New Roman"/>
              </a:rPr>
              <a:t>C*/</a:t>
            </a:r>
            <a:r>
              <a:rPr sz="2100" baseline="23809" dirty="0">
                <a:latin typeface="Symbol"/>
                <a:cs typeface="Symbol"/>
              </a:rPr>
              <a:t></a:t>
            </a:r>
            <a:r>
              <a:rPr sz="2000" dirty="0">
                <a:latin typeface="Calibri"/>
                <a:cs typeface="Calibri"/>
              </a:rPr>
              <a:t>)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(exponential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effective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depth)</a:t>
            </a:r>
            <a:endParaRPr sz="2000">
              <a:latin typeface="Calibri"/>
              <a:cs typeface="Calibri"/>
            </a:endParaRPr>
          </a:p>
          <a:p>
            <a:pPr marL="380365" indent="-342265">
              <a:lnSpc>
                <a:spcPct val="100000"/>
              </a:lnSpc>
              <a:spcBef>
                <a:spcPts val="2275"/>
              </a:spcBef>
              <a:buFont typeface="Wingdings"/>
              <a:buChar char=""/>
              <a:tabLst>
                <a:tab pos="3803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much</a:t>
            </a:r>
            <a:r>
              <a:rPr sz="24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space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take?</a:t>
            </a:r>
            <a:endParaRPr sz="2400">
              <a:latin typeface="Calibri"/>
              <a:cs typeface="Calibri"/>
            </a:endParaRPr>
          </a:p>
          <a:p>
            <a:pPr marL="780415" lvl="1" indent="-28511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80415" algn="l"/>
              </a:tabLst>
            </a:pPr>
            <a:r>
              <a:rPr sz="2000" dirty="0">
                <a:latin typeface="Calibri"/>
                <a:cs typeface="Calibri"/>
              </a:rPr>
              <a:t>Has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roughly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tier,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O(b</a:t>
            </a:r>
            <a:r>
              <a:rPr sz="1950" i="1" spc="-15" baseline="25641" dirty="0">
                <a:latin typeface="Times New Roman"/>
                <a:cs typeface="Times New Roman"/>
              </a:rPr>
              <a:t>C*/</a:t>
            </a:r>
            <a:r>
              <a:rPr sz="2100" spc="-15" baseline="23809" dirty="0">
                <a:latin typeface="Symbol"/>
                <a:cs typeface="Symbol"/>
              </a:rPr>
              <a:t></a:t>
            </a:r>
            <a:r>
              <a:rPr sz="2000" spc="-10" dirty="0">
                <a:latin typeface="Calibri"/>
                <a:cs typeface="Calibri"/>
              </a:rPr>
              <a:t>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129" y="4386818"/>
            <a:ext cx="7190740" cy="2094230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complete?</a:t>
            </a:r>
            <a:endParaRPr sz="24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Assuming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solution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has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finite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minimum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arc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cost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positive,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yes!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170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optimal?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Yes!</a:t>
            </a:r>
            <a:r>
              <a:rPr sz="2000" spc="39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(Proof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lecture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via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A*)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650096" y="1927098"/>
            <a:ext cx="2938145" cy="2634615"/>
            <a:chOff x="8650096" y="1927098"/>
            <a:chExt cx="2938145" cy="2634615"/>
          </a:xfrm>
        </p:grpSpPr>
        <p:sp>
          <p:nvSpPr>
            <p:cNvPr id="13" name="object 13"/>
            <p:cNvSpPr/>
            <p:nvPr/>
          </p:nvSpPr>
          <p:spPr>
            <a:xfrm>
              <a:off x="8655176" y="2002155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89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04297" y="1927098"/>
              <a:ext cx="189737" cy="1897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72649" y="2353056"/>
              <a:ext cx="189737" cy="1889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48899" y="2343150"/>
              <a:ext cx="189737" cy="18973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90378" y="2180300"/>
              <a:ext cx="412115" cy="67945"/>
            </a:xfrm>
            <a:custGeom>
              <a:avLst/>
              <a:gdLst/>
              <a:ahLst/>
              <a:cxnLst/>
              <a:rect l="l" t="t" r="r" b="b"/>
              <a:pathLst>
                <a:path w="412115" h="67944">
                  <a:moveTo>
                    <a:pt x="0" y="0"/>
                  </a:moveTo>
                  <a:lnTo>
                    <a:pt x="49437" y="20695"/>
                  </a:lnTo>
                  <a:lnTo>
                    <a:pt x="98495" y="39800"/>
                  </a:lnTo>
                  <a:lnTo>
                    <a:pt x="146792" y="55344"/>
                  </a:lnTo>
                  <a:lnTo>
                    <a:pt x="193945" y="65358"/>
                  </a:lnTo>
                  <a:lnTo>
                    <a:pt x="239572" y="67868"/>
                  </a:lnTo>
                  <a:lnTo>
                    <a:pt x="285062" y="61299"/>
                  </a:lnTo>
                  <a:lnTo>
                    <a:pt x="328587" y="46907"/>
                  </a:lnTo>
                  <a:lnTo>
                    <a:pt x="370664" y="26752"/>
                  </a:lnTo>
                  <a:lnTo>
                    <a:pt x="411810" y="28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278083" y="2162934"/>
              <a:ext cx="57150" cy="48895"/>
            </a:xfrm>
            <a:custGeom>
              <a:avLst/>
              <a:gdLst/>
              <a:ahLst/>
              <a:cxnLst/>
              <a:rect l="l" t="t" r="r" b="b"/>
              <a:pathLst>
                <a:path w="57150" h="48894">
                  <a:moveTo>
                    <a:pt x="56540" y="0"/>
                  </a:moveTo>
                  <a:lnTo>
                    <a:pt x="0" y="5372"/>
                  </a:lnTo>
                  <a:lnTo>
                    <a:pt x="26911" y="48463"/>
                  </a:lnTo>
                  <a:lnTo>
                    <a:pt x="56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679933" y="2008123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8529828" y="1824227"/>
            <a:ext cx="2156460" cy="2834005"/>
            <a:chOff x="8529828" y="1824227"/>
            <a:chExt cx="2156460" cy="2834005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44228" y="4469129"/>
              <a:ext cx="188975" cy="1889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96550" y="3392424"/>
              <a:ext cx="189737" cy="18973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17252" y="3948683"/>
              <a:ext cx="189737" cy="18897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534781" y="1829180"/>
              <a:ext cx="265430" cy="1981200"/>
            </a:xfrm>
            <a:custGeom>
              <a:avLst/>
              <a:gdLst/>
              <a:ahLst/>
              <a:cxnLst/>
              <a:rect l="l" t="t" r="r" b="b"/>
              <a:pathLst>
                <a:path w="265429" h="1981200">
                  <a:moveTo>
                    <a:pt x="265175" y="1981200"/>
                  </a:moveTo>
                  <a:lnTo>
                    <a:pt x="223267" y="1974042"/>
                  </a:lnTo>
                  <a:lnTo>
                    <a:pt x="186870" y="1954113"/>
                  </a:lnTo>
                  <a:lnTo>
                    <a:pt x="158169" y="1923721"/>
                  </a:lnTo>
                  <a:lnTo>
                    <a:pt x="139347" y="1885180"/>
                  </a:lnTo>
                  <a:lnTo>
                    <a:pt x="132587" y="1840801"/>
                  </a:lnTo>
                  <a:lnTo>
                    <a:pt x="132587" y="1130998"/>
                  </a:lnTo>
                  <a:lnTo>
                    <a:pt x="125828" y="1086619"/>
                  </a:lnTo>
                  <a:lnTo>
                    <a:pt x="107006" y="1048078"/>
                  </a:lnTo>
                  <a:lnTo>
                    <a:pt x="78305" y="1017686"/>
                  </a:lnTo>
                  <a:lnTo>
                    <a:pt x="41908" y="997757"/>
                  </a:lnTo>
                  <a:lnTo>
                    <a:pt x="0" y="990600"/>
                  </a:lnTo>
                  <a:lnTo>
                    <a:pt x="41908" y="983442"/>
                  </a:lnTo>
                  <a:lnTo>
                    <a:pt x="78305" y="963513"/>
                  </a:lnTo>
                  <a:lnTo>
                    <a:pt x="107006" y="933121"/>
                  </a:lnTo>
                  <a:lnTo>
                    <a:pt x="125828" y="894580"/>
                  </a:lnTo>
                  <a:lnTo>
                    <a:pt x="132587" y="850201"/>
                  </a:lnTo>
                  <a:lnTo>
                    <a:pt x="132587" y="140398"/>
                  </a:lnTo>
                  <a:lnTo>
                    <a:pt x="139347" y="96019"/>
                  </a:lnTo>
                  <a:lnTo>
                    <a:pt x="158169" y="57478"/>
                  </a:lnTo>
                  <a:lnTo>
                    <a:pt x="186870" y="27086"/>
                  </a:lnTo>
                  <a:lnTo>
                    <a:pt x="223267" y="7157"/>
                  </a:lnTo>
                  <a:lnTo>
                    <a:pt x="265175" y="0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9601578" y="1983885"/>
              <a:ext cx="838200" cy="1141095"/>
            </a:xfrm>
            <a:custGeom>
              <a:avLst/>
              <a:gdLst/>
              <a:ahLst/>
              <a:cxnLst/>
              <a:rect l="l" t="t" r="r" b="b"/>
              <a:pathLst>
                <a:path w="838200" h="1141095">
                  <a:moveTo>
                    <a:pt x="517202" y="0"/>
                  </a:moveTo>
                  <a:lnTo>
                    <a:pt x="466039" y="64512"/>
                  </a:lnTo>
                  <a:lnTo>
                    <a:pt x="382401" y="202822"/>
                  </a:lnTo>
                  <a:lnTo>
                    <a:pt x="325026" y="299359"/>
                  </a:lnTo>
                  <a:lnTo>
                    <a:pt x="262475" y="406344"/>
                  </a:lnTo>
                  <a:lnTo>
                    <a:pt x="230475" y="461925"/>
                  </a:lnTo>
                  <a:lnTo>
                    <a:pt x="198642" y="517922"/>
                  </a:lnTo>
                  <a:lnTo>
                    <a:pt x="167463" y="573605"/>
                  </a:lnTo>
                  <a:lnTo>
                    <a:pt x="137425" y="628240"/>
                  </a:lnTo>
                  <a:lnTo>
                    <a:pt x="109014" y="681096"/>
                  </a:lnTo>
                  <a:lnTo>
                    <a:pt x="82718" y="731442"/>
                  </a:lnTo>
                  <a:lnTo>
                    <a:pt x="59023" y="778545"/>
                  </a:lnTo>
                  <a:lnTo>
                    <a:pt x="38417" y="821674"/>
                  </a:lnTo>
                  <a:lnTo>
                    <a:pt x="21386" y="860096"/>
                  </a:lnTo>
                  <a:lnTo>
                    <a:pt x="0" y="919895"/>
                  </a:lnTo>
                  <a:lnTo>
                    <a:pt x="46247" y="916848"/>
                  </a:lnTo>
                  <a:lnTo>
                    <a:pt x="90022" y="909095"/>
                  </a:lnTo>
                  <a:lnTo>
                    <a:pt x="130948" y="902370"/>
                  </a:lnTo>
                  <a:lnTo>
                    <a:pt x="168646" y="902412"/>
                  </a:lnTo>
                  <a:lnTo>
                    <a:pt x="202741" y="914956"/>
                  </a:lnTo>
                  <a:lnTo>
                    <a:pt x="232854" y="945739"/>
                  </a:lnTo>
                  <a:lnTo>
                    <a:pt x="248873" y="961622"/>
                  </a:lnTo>
                  <a:lnTo>
                    <a:pt x="251567" y="975507"/>
                  </a:lnTo>
                  <a:lnTo>
                    <a:pt x="258129" y="995722"/>
                  </a:lnTo>
                  <a:lnTo>
                    <a:pt x="285749" y="1030601"/>
                  </a:lnTo>
                  <a:lnTo>
                    <a:pt x="304092" y="1049238"/>
                  </a:lnTo>
                  <a:lnTo>
                    <a:pt x="312180" y="1057987"/>
                  </a:lnTo>
                  <a:lnTo>
                    <a:pt x="319184" y="1067857"/>
                  </a:lnTo>
                  <a:lnTo>
                    <a:pt x="334276" y="1089859"/>
                  </a:lnTo>
                  <a:lnTo>
                    <a:pt x="354815" y="1101487"/>
                  </a:lnTo>
                  <a:lnTo>
                    <a:pt x="379455" y="1113035"/>
                  </a:lnTo>
                  <a:lnTo>
                    <a:pt x="402712" y="1125704"/>
                  </a:lnTo>
                  <a:lnTo>
                    <a:pt x="419099" y="1140697"/>
                  </a:lnTo>
                  <a:lnTo>
                    <a:pt x="443046" y="1115693"/>
                  </a:lnTo>
                  <a:lnTo>
                    <a:pt x="472387" y="1078517"/>
                  </a:lnTo>
                  <a:lnTo>
                    <a:pt x="503727" y="1034346"/>
                  </a:lnTo>
                  <a:lnTo>
                    <a:pt x="533672" y="988360"/>
                  </a:lnTo>
                  <a:lnTo>
                    <a:pt x="558825" y="945739"/>
                  </a:lnTo>
                  <a:lnTo>
                    <a:pt x="575841" y="904673"/>
                  </a:lnTo>
                  <a:lnTo>
                    <a:pt x="586930" y="861690"/>
                  </a:lnTo>
                  <a:lnTo>
                    <a:pt x="597189" y="819503"/>
                  </a:lnTo>
                  <a:lnTo>
                    <a:pt x="611717" y="780821"/>
                  </a:lnTo>
                  <a:lnTo>
                    <a:pt x="635609" y="748356"/>
                  </a:lnTo>
                  <a:lnTo>
                    <a:pt x="702795" y="695413"/>
                  </a:lnTo>
                  <a:lnTo>
                    <a:pt x="753274" y="666104"/>
                  </a:lnTo>
                  <a:lnTo>
                    <a:pt x="801729" y="643292"/>
                  </a:lnTo>
                  <a:lnTo>
                    <a:pt x="838199" y="633269"/>
                  </a:lnTo>
                  <a:lnTo>
                    <a:pt x="830232" y="602519"/>
                  </a:lnTo>
                  <a:lnTo>
                    <a:pt x="815760" y="564291"/>
                  </a:lnTo>
                  <a:lnTo>
                    <a:pt x="795820" y="520017"/>
                  </a:lnTo>
                  <a:lnTo>
                    <a:pt x="771448" y="471131"/>
                  </a:lnTo>
                  <a:lnTo>
                    <a:pt x="743681" y="419066"/>
                  </a:lnTo>
                  <a:lnTo>
                    <a:pt x="713556" y="365256"/>
                  </a:lnTo>
                  <a:lnTo>
                    <a:pt x="682109" y="311134"/>
                  </a:lnTo>
                  <a:lnTo>
                    <a:pt x="650376" y="258133"/>
                  </a:lnTo>
                  <a:lnTo>
                    <a:pt x="619394" y="207687"/>
                  </a:lnTo>
                  <a:lnTo>
                    <a:pt x="590201" y="161229"/>
                  </a:lnTo>
                  <a:lnTo>
                    <a:pt x="563831" y="120193"/>
                  </a:lnTo>
                  <a:lnTo>
                    <a:pt x="541321" y="86011"/>
                  </a:lnTo>
                  <a:lnTo>
                    <a:pt x="523709" y="60118"/>
                  </a:lnTo>
                  <a:lnTo>
                    <a:pt x="521480" y="50807"/>
                  </a:lnTo>
                  <a:lnTo>
                    <a:pt x="523007" y="29854"/>
                  </a:lnTo>
                  <a:lnTo>
                    <a:pt x="523259" y="9003"/>
                  </a:lnTo>
                  <a:lnTo>
                    <a:pt x="517202" y="0"/>
                  </a:lnTo>
                  <a:close/>
                </a:path>
              </a:pathLst>
            </a:custGeom>
            <a:solidFill>
              <a:srgbClr val="818181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601578" y="1983885"/>
              <a:ext cx="838200" cy="1141095"/>
            </a:xfrm>
            <a:custGeom>
              <a:avLst/>
              <a:gdLst/>
              <a:ahLst/>
              <a:cxnLst/>
              <a:rect l="l" t="t" r="r" b="b"/>
              <a:pathLst>
                <a:path w="838200" h="1141095">
                  <a:moveTo>
                    <a:pt x="523709" y="60118"/>
                  </a:moveTo>
                  <a:lnTo>
                    <a:pt x="563831" y="120193"/>
                  </a:lnTo>
                  <a:lnTo>
                    <a:pt x="590201" y="161229"/>
                  </a:lnTo>
                  <a:lnTo>
                    <a:pt x="619394" y="207687"/>
                  </a:lnTo>
                  <a:lnTo>
                    <a:pt x="650376" y="258133"/>
                  </a:lnTo>
                  <a:lnTo>
                    <a:pt x="682109" y="311134"/>
                  </a:lnTo>
                  <a:lnTo>
                    <a:pt x="713556" y="365256"/>
                  </a:lnTo>
                  <a:lnTo>
                    <a:pt x="743681" y="419066"/>
                  </a:lnTo>
                  <a:lnTo>
                    <a:pt x="771448" y="471131"/>
                  </a:lnTo>
                  <a:lnTo>
                    <a:pt x="795820" y="520017"/>
                  </a:lnTo>
                  <a:lnTo>
                    <a:pt x="815760" y="564291"/>
                  </a:lnTo>
                  <a:lnTo>
                    <a:pt x="830232" y="602519"/>
                  </a:lnTo>
                  <a:lnTo>
                    <a:pt x="838199" y="633269"/>
                  </a:lnTo>
                  <a:lnTo>
                    <a:pt x="801729" y="643292"/>
                  </a:lnTo>
                  <a:lnTo>
                    <a:pt x="753274" y="666104"/>
                  </a:lnTo>
                  <a:lnTo>
                    <a:pt x="702795" y="695413"/>
                  </a:lnTo>
                  <a:lnTo>
                    <a:pt x="660253" y="724928"/>
                  </a:lnTo>
                  <a:lnTo>
                    <a:pt x="611717" y="780821"/>
                  </a:lnTo>
                  <a:lnTo>
                    <a:pt x="597189" y="819503"/>
                  </a:lnTo>
                  <a:lnTo>
                    <a:pt x="586930" y="861690"/>
                  </a:lnTo>
                  <a:lnTo>
                    <a:pt x="575841" y="904673"/>
                  </a:lnTo>
                  <a:lnTo>
                    <a:pt x="558825" y="945739"/>
                  </a:lnTo>
                  <a:lnTo>
                    <a:pt x="533672" y="988360"/>
                  </a:lnTo>
                  <a:lnTo>
                    <a:pt x="503727" y="1034346"/>
                  </a:lnTo>
                  <a:lnTo>
                    <a:pt x="472387" y="1078517"/>
                  </a:lnTo>
                  <a:lnTo>
                    <a:pt x="443046" y="1115693"/>
                  </a:lnTo>
                  <a:lnTo>
                    <a:pt x="419099" y="1140697"/>
                  </a:lnTo>
                  <a:lnTo>
                    <a:pt x="402712" y="1125704"/>
                  </a:lnTo>
                  <a:lnTo>
                    <a:pt x="379455" y="1113035"/>
                  </a:lnTo>
                  <a:lnTo>
                    <a:pt x="354815" y="1101487"/>
                  </a:lnTo>
                  <a:lnTo>
                    <a:pt x="334276" y="1089859"/>
                  </a:lnTo>
                  <a:lnTo>
                    <a:pt x="319184" y="1067857"/>
                  </a:lnTo>
                  <a:lnTo>
                    <a:pt x="312180" y="1057987"/>
                  </a:lnTo>
                  <a:lnTo>
                    <a:pt x="304092" y="1049238"/>
                  </a:lnTo>
                  <a:lnTo>
                    <a:pt x="285749" y="1030601"/>
                  </a:lnTo>
                  <a:lnTo>
                    <a:pt x="258129" y="995722"/>
                  </a:lnTo>
                  <a:lnTo>
                    <a:pt x="251567" y="975507"/>
                  </a:lnTo>
                  <a:lnTo>
                    <a:pt x="248873" y="961622"/>
                  </a:lnTo>
                  <a:lnTo>
                    <a:pt x="232854" y="945739"/>
                  </a:lnTo>
                  <a:lnTo>
                    <a:pt x="202741" y="914956"/>
                  </a:lnTo>
                  <a:lnTo>
                    <a:pt x="168646" y="902412"/>
                  </a:lnTo>
                  <a:lnTo>
                    <a:pt x="130948" y="902370"/>
                  </a:lnTo>
                  <a:lnTo>
                    <a:pt x="90022" y="909095"/>
                  </a:lnTo>
                  <a:lnTo>
                    <a:pt x="46247" y="916848"/>
                  </a:lnTo>
                  <a:lnTo>
                    <a:pt x="0" y="919895"/>
                  </a:lnTo>
                  <a:lnTo>
                    <a:pt x="21386" y="860096"/>
                  </a:lnTo>
                  <a:lnTo>
                    <a:pt x="38417" y="821674"/>
                  </a:lnTo>
                  <a:lnTo>
                    <a:pt x="59023" y="778545"/>
                  </a:lnTo>
                  <a:lnTo>
                    <a:pt x="82718" y="731442"/>
                  </a:lnTo>
                  <a:lnTo>
                    <a:pt x="109014" y="681096"/>
                  </a:lnTo>
                  <a:lnTo>
                    <a:pt x="137425" y="628240"/>
                  </a:lnTo>
                  <a:lnTo>
                    <a:pt x="167463" y="573605"/>
                  </a:lnTo>
                  <a:lnTo>
                    <a:pt x="198642" y="517922"/>
                  </a:lnTo>
                  <a:lnTo>
                    <a:pt x="230475" y="461925"/>
                  </a:lnTo>
                  <a:lnTo>
                    <a:pt x="262475" y="406344"/>
                  </a:lnTo>
                  <a:lnTo>
                    <a:pt x="294154" y="351911"/>
                  </a:lnTo>
                  <a:lnTo>
                    <a:pt x="325026" y="299359"/>
                  </a:lnTo>
                  <a:lnTo>
                    <a:pt x="354604" y="249419"/>
                  </a:lnTo>
                  <a:lnTo>
                    <a:pt x="382401" y="202822"/>
                  </a:lnTo>
                  <a:lnTo>
                    <a:pt x="407930" y="160301"/>
                  </a:lnTo>
                  <a:lnTo>
                    <a:pt x="430704" y="122588"/>
                  </a:lnTo>
                  <a:lnTo>
                    <a:pt x="466039" y="64512"/>
                  </a:lnTo>
                  <a:lnTo>
                    <a:pt x="499806" y="14587"/>
                  </a:lnTo>
                  <a:lnTo>
                    <a:pt x="517202" y="0"/>
                  </a:lnTo>
                  <a:lnTo>
                    <a:pt x="523259" y="9003"/>
                  </a:lnTo>
                  <a:lnTo>
                    <a:pt x="523007" y="29854"/>
                  </a:lnTo>
                  <a:lnTo>
                    <a:pt x="521480" y="50807"/>
                  </a:lnTo>
                  <a:lnTo>
                    <a:pt x="523709" y="60118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17730" y="2616266"/>
            <a:ext cx="11671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i="1" dirty="0">
                <a:latin typeface="Times New Roman"/>
                <a:cs typeface="Times New Roman"/>
              </a:rPr>
              <a:t>C*/</a:t>
            </a:r>
            <a:r>
              <a:rPr sz="1900" dirty="0">
                <a:latin typeface="Symbol"/>
                <a:cs typeface="Symbol"/>
              </a:rPr>
              <a:t></a:t>
            </a:r>
            <a:r>
              <a:rPr sz="1900" spc="459" dirty="0">
                <a:latin typeface="Times New Roman"/>
                <a:cs typeface="Times New Roman"/>
              </a:rPr>
              <a:t> </a:t>
            </a:r>
            <a:r>
              <a:rPr sz="1800" spc="-10" dirty="0">
                <a:latin typeface="Arial MT"/>
                <a:cs typeface="Arial MT"/>
              </a:rPr>
              <a:t>“tiers”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683538" y="2015676"/>
            <a:ext cx="909955" cy="11766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227965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 marL="402590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467979" y="4110101"/>
            <a:ext cx="1922780" cy="1781810"/>
            <a:chOff x="8467979" y="4110101"/>
            <a:chExt cx="1922780" cy="1781810"/>
          </a:xfrm>
        </p:grpSpPr>
        <p:sp>
          <p:nvSpPr>
            <p:cNvPr id="3" name="object 3"/>
            <p:cNvSpPr/>
            <p:nvPr/>
          </p:nvSpPr>
          <p:spPr>
            <a:xfrm>
              <a:off x="8473059" y="4115181"/>
              <a:ext cx="1912620" cy="1771650"/>
            </a:xfrm>
            <a:custGeom>
              <a:avLst/>
              <a:gdLst/>
              <a:ahLst/>
              <a:cxnLst/>
              <a:rect l="l" t="t" r="r" b="b"/>
              <a:pathLst>
                <a:path w="1912620" h="1771650">
                  <a:moveTo>
                    <a:pt x="956310" y="0"/>
                  </a:moveTo>
                  <a:lnTo>
                    <a:pt x="907098" y="1152"/>
                  </a:lnTo>
                  <a:lnTo>
                    <a:pt x="858532" y="4573"/>
                  </a:lnTo>
                  <a:lnTo>
                    <a:pt x="810673" y="10206"/>
                  </a:lnTo>
                  <a:lnTo>
                    <a:pt x="763580" y="17996"/>
                  </a:lnTo>
                  <a:lnTo>
                    <a:pt x="717313" y="27888"/>
                  </a:lnTo>
                  <a:lnTo>
                    <a:pt x="671932" y="39824"/>
                  </a:lnTo>
                  <a:lnTo>
                    <a:pt x="627498" y="53751"/>
                  </a:lnTo>
                  <a:lnTo>
                    <a:pt x="584071" y="69612"/>
                  </a:lnTo>
                  <a:lnTo>
                    <a:pt x="541710" y="87351"/>
                  </a:lnTo>
                  <a:lnTo>
                    <a:pt x="500476" y="106913"/>
                  </a:lnTo>
                  <a:lnTo>
                    <a:pt x="460428" y="128243"/>
                  </a:lnTo>
                  <a:lnTo>
                    <a:pt x="421628" y="151284"/>
                  </a:lnTo>
                  <a:lnTo>
                    <a:pt x="384134" y="175981"/>
                  </a:lnTo>
                  <a:lnTo>
                    <a:pt x="348008" y="202278"/>
                  </a:lnTo>
                  <a:lnTo>
                    <a:pt x="313308" y="230120"/>
                  </a:lnTo>
                  <a:lnTo>
                    <a:pt x="280096" y="259451"/>
                  </a:lnTo>
                  <a:lnTo>
                    <a:pt x="248432" y="290215"/>
                  </a:lnTo>
                  <a:lnTo>
                    <a:pt x="218374" y="322357"/>
                  </a:lnTo>
                  <a:lnTo>
                    <a:pt x="189985" y="355821"/>
                  </a:lnTo>
                  <a:lnTo>
                    <a:pt x="163322" y="390551"/>
                  </a:lnTo>
                  <a:lnTo>
                    <a:pt x="138448" y="426491"/>
                  </a:lnTo>
                  <a:lnTo>
                    <a:pt x="115421" y="463587"/>
                  </a:lnTo>
                  <a:lnTo>
                    <a:pt x="94302" y="501782"/>
                  </a:lnTo>
                  <a:lnTo>
                    <a:pt x="75151" y="541021"/>
                  </a:lnTo>
                  <a:lnTo>
                    <a:pt x="58028" y="581247"/>
                  </a:lnTo>
                  <a:lnTo>
                    <a:pt x="42993" y="622407"/>
                  </a:lnTo>
                  <a:lnTo>
                    <a:pt x="30107" y="664442"/>
                  </a:lnTo>
                  <a:lnTo>
                    <a:pt x="19428" y="707299"/>
                  </a:lnTo>
                  <a:lnTo>
                    <a:pt x="11018" y="750922"/>
                  </a:lnTo>
                  <a:lnTo>
                    <a:pt x="4937" y="795254"/>
                  </a:lnTo>
                  <a:lnTo>
                    <a:pt x="1244" y="840240"/>
                  </a:lnTo>
                  <a:lnTo>
                    <a:pt x="0" y="885825"/>
                  </a:lnTo>
                  <a:lnTo>
                    <a:pt x="1244" y="931409"/>
                  </a:lnTo>
                  <a:lnTo>
                    <a:pt x="4937" y="976395"/>
                  </a:lnTo>
                  <a:lnTo>
                    <a:pt x="11018" y="1020727"/>
                  </a:lnTo>
                  <a:lnTo>
                    <a:pt x="19428" y="1064350"/>
                  </a:lnTo>
                  <a:lnTo>
                    <a:pt x="30107" y="1107207"/>
                  </a:lnTo>
                  <a:lnTo>
                    <a:pt x="42993" y="1149242"/>
                  </a:lnTo>
                  <a:lnTo>
                    <a:pt x="58028" y="1190402"/>
                  </a:lnTo>
                  <a:lnTo>
                    <a:pt x="75151" y="1230628"/>
                  </a:lnTo>
                  <a:lnTo>
                    <a:pt x="94302" y="1269867"/>
                  </a:lnTo>
                  <a:lnTo>
                    <a:pt x="115421" y="1308062"/>
                  </a:lnTo>
                  <a:lnTo>
                    <a:pt x="138448" y="1345158"/>
                  </a:lnTo>
                  <a:lnTo>
                    <a:pt x="163322" y="1381098"/>
                  </a:lnTo>
                  <a:lnTo>
                    <a:pt x="189985" y="1415828"/>
                  </a:lnTo>
                  <a:lnTo>
                    <a:pt x="218374" y="1449292"/>
                  </a:lnTo>
                  <a:lnTo>
                    <a:pt x="248432" y="1481434"/>
                  </a:lnTo>
                  <a:lnTo>
                    <a:pt x="280096" y="1512198"/>
                  </a:lnTo>
                  <a:lnTo>
                    <a:pt x="313308" y="1541529"/>
                  </a:lnTo>
                  <a:lnTo>
                    <a:pt x="348008" y="1569371"/>
                  </a:lnTo>
                  <a:lnTo>
                    <a:pt x="384134" y="1595668"/>
                  </a:lnTo>
                  <a:lnTo>
                    <a:pt x="421628" y="1620365"/>
                  </a:lnTo>
                  <a:lnTo>
                    <a:pt x="460428" y="1643406"/>
                  </a:lnTo>
                  <a:lnTo>
                    <a:pt x="500476" y="1664736"/>
                  </a:lnTo>
                  <a:lnTo>
                    <a:pt x="541710" y="1684298"/>
                  </a:lnTo>
                  <a:lnTo>
                    <a:pt x="584071" y="1702037"/>
                  </a:lnTo>
                  <a:lnTo>
                    <a:pt x="627498" y="1717898"/>
                  </a:lnTo>
                  <a:lnTo>
                    <a:pt x="671932" y="1731825"/>
                  </a:lnTo>
                  <a:lnTo>
                    <a:pt x="717313" y="1743761"/>
                  </a:lnTo>
                  <a:lnTo>
                    <a:pt x="763580" y="1753653"/>
                  </a:lnTo>
                  <a:lnTo>
                    <a:pt x="810673" y="1761443"/>
                  </a:lnTo>
                  <a:lnTo>
                    <a:pt x="858532" y="1767076"/>
                  </a:lnTo>
                  <a:lnTo>
                    <a:pt x="907098" y="1770497"/>
                  </a:lnTo>
                  <a:lnTo>
                    <a:pt x="956310" y="1771650"/>
                  </a:lnTo>
                  <a:lnTo>
                    <a:pt x="1005521" y="1770497"/>
                  </a:lnTo>
                  <a:lnTo>
                    <a:pt x="1054087" y="1767076"/>
                  </a:lnTo>
                  <a:lnTo>
                    <a:pt x="1101946" y="1761443"/>
                  </a:lnTo>
                  <a:lnTo>
                    <a:pt x="1149039" y="1753653"/>
                  </a:lnTo>
                  <a:lnTo>
                    <a:pt x="1195306" y="1743761"/>
                  </a:lnTo>
                  <a:lnTo>
                    <a:pt x="1240687" y="1731825"/>
                  </a:lnTo>
                  <a:lnTo>
                    <a:pt x="1285121" y="1717898"/>
                  </a:lnTo>
                  <a:lnTo>
                    <a:pt x="1328548" y="1702037"/>
                  </a:lnTo>
                  <a:lnTo>
                    <a:pt x="1370909" y="1684298"/>
                  </a:lnTo>
                  <a:lnTo>
                    <a:pt x="1412143" y="1664736"/>
                  </a:lnTo>
                  <a:lnTo>
                    <a:pt x="1452191" y="1643406"/>
                  </a:lnTo>
                  <a:lnTo>
                    <a:pt x="1490991" y="1620365"/>
                  </a:lnTo>
                  <a:lnTo>
                    <a:pt x="1528485" y="1595668"/>
                  </a:lnTo>
                  <a:lnTo>
                    <a:pt x="1564611" y="1569371"/>
                  </a:lnTo>
                  <a:lnTo>
                    <a:pt x="1599311" y="1541529"/>
                  </a:lnTo>
                  <a:lnTo>
                    <a:pt x="1632523" y="1512198"/>
                  </a:lnTo>
                  <a:lnTo>
                    <a:pt x="1664187" y="1481434"/>
                  </a:lnTo>
                  <a:lnTo>
                    <a:pt x="1694245" y="1449292"/>
                  </a:lnTo>
                  <a:lnTo>
                    <a:pt x="1722634" y="1415828"/>
                  </a:lnTo>
                  <a:lnTo>
                    <a:pt x="1749297" y="1381098"/>
                  </a:lnTo>
                  <a:lnTo>
                    <a:pt x="1774171" y="1345158"/>
                  </a:lnTo>
                  <a:lnTo>
                    <a:pt x="1797198" y="1308062"/>
                  </a:lnTo>
                  <a:lnTo>
                    <a:pt x="1818317" y="1269867"/>
                  </a:lnTo>
                  <a:lnTo>
                    <a:pt x="1837468" y="1230628"/>
                  </a:lnTo>
                  <a:lnTo>
                    <a:pt x="1854591" y="1190402"/>
                  </a:lnTo>
                  <a:lnTo>
                    <a:pt x="1869626" y="1149242"/>
                  </a:lnTo>
                  <a:lnTo>
                    <a:pt x="1882512" y="1107207"/>
                  </a:lnTo>
                  <a:lnTo>
                    <a:pt x="1893191" y="1064350"/>
                  </a:lnTo>
                  <a:lnTo>
                    <a:pt x="1901601" y="1020727"/>
                  </a:lnTo>
                  <a:lnTo>
                    <a:pt x="1907682" y="976395"/>
                  </a:lnTo>
                  <a:lnTo>
                    <a:pt x="1911375" y="931409"/>
                  </a:lnTo>
                  <a:lnTo>
                    <a:pt x="1912620" y="885825"/>
                  </a:lnTo>
                  <a:lnTo>
                    <a:pt x="1911375" y="840240"/>
                  </a:lnTo>
                  <a:lnTo>
                    <a:pt x="1907682" y="795254"/>
                  </a:lnTo>
                  <a:lnTo>
                    <a:pt x="1901601" y="750922"/>
                  </a:lnTo>
                  <a:lnTo>
                    <a:pt x="1893191" y="707299"/>
                  </a:lnTo>
                  <a:lnTo>
                    <a:pt x="1882512" y="664442"/>
                  </a:lnTo>
                  <a:lnTo>
                    <a:pt x="1869626" y="622407"/>
                  </a:lnTo>
                  <a:lnTo>
                    <a:pt x="1854591" y="581247"/>
                  </a:lnTo>
                  <a:lnTo>
                    <a:pt x="1837468" y="541021"/>
                  </a:lnTo>
                  <a:lnTo>
                    <a:pt x="1818317" y="501782"/>
                  </a:lnTo>
                  <a:lnTo>
                    <a:pt x="1797198" y="463587"/>
                  </a:lnTo>
                  <a:lnTo>
                    <a:pt x="1774171" y="426491"/>
                  </a:lnTo>
                  <a:lnTo>
                    <a:pt x="1749297" y="390551"/>
                  </a:lnTo>
                  <a:lnTo>
                    <a:pt x="1722634" y="355821"/>
                  </a:lnTo>
                  <a:lnTo>
                    <a:pt x="1694245" y="322357"/>
                  </a:lnTo>
                  <a:lnTo>
                    <a:pt x="1664187" y="290215"/>
                  </a:lnTo>
                  <a:lnTo>
                    <a:pt x="1632523" y="259451"/>
                  </a:lnTo>
                  <a:lnTo>
                    <a:pt x="1599311" y="230120"/>
                  </a:lnTo>
                  <a:lnTo>
                    <a:pt x="1564611" y="202278"/>
                  </a:lnTo>
                  <a:lnTo>
                    <a:pt x="1528485" y="175981"/>
                  </a:lnTo>
                  <a:lnTo>
                    <a:pt x="1490991" y="151284"/>
                  </a:lnTo>
                  <a:lnTo>
                    <a:pt x="1452191" y="128243"/>
                  </a:lnTo>
                  <a:lnTo>
                    <a:pt x="1412143" y="106913"/>
                  </a:lnTo>
                  <a:lnTo>
                    <a:pt x="1370909" y="87351"/>
                  </a:lnTo>
                  <a:lnTo>
                    <a:pt x="1328548" y="69612"/>
                  </a:lnTo>
                  <a:lnTo>
                    <a:pt x="1285121" y="53751"/>
                  </a:lnTo>
                  <a:lnTo>
                    <a:pt x="1240687" y="39824"/>
                  </a:lnTo>
                  <a:lnTo>
                    <a:pt x="1195306" y="27888"/>
                  </a:lnTo>
                  <a:lnTo>
                    <a:pt x="1149039" y="17996"/>
                  </a:lnTo>
                  <a:lnTo>
                    <a:pt x="1101946" y="10206"/>
                  </a:lnTo>
                  <a:lnTo>
                    <a:pt x="1054087" y="4573"/>
                  </a:lnTo>
                  <a:lnTo>
                    <a:pt x="1005521" y="1152"/>
                  </a:lnTo>
                  <a:lnTo>
                    <a:pt x="956310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73059" y="4115181"/>
              <a:ext cx="1912620" cy="1771650"/>
            </a:xfrm>
            <a:custGeom>
              <a:avLst/>
              <a:gdLst/>
              <a:ahLst/>
              <a:cxnLst/>
              <a:rect l="l" t="t" r="r" b="b"/>
              <a:pathLst>
                <a:path w="1912620" h="1771650">
                  <a:moveTo>
                    <a:pt x="0" y="885825"/>
                  </a:moveTo>
                  <a:lnTo>
                    <a:pt x="1244" y="840240"/>
                  </a:lnTo>
                  <a:lnTo>
                    <a:pt x="4937" y="795254"/>
                  </a:lnTo>
                  <a:lnTo>
                    <a:pt x="11018" y="750922"/>
                  </a:lnTo>
                  <a:lnTo>
                    <a:pt x="19428" y="707299"/>
                  </a:lnTo>
                  <a:lnTo>
                    <a:pt x="30107" y="664442"/>
                  </a:lnTo>
                  <a:lnTo>
                    <a:pt x="42993" y="622407"/>
                  </a:lnTo>
                  <a:lnTo>
                    <a:pt x="58028" y="581247"/>
                  </a:lnTo>
                  <a:lnTo>
                    <a:pt x="75151" y="541021"/>
                  </a:lnTo>
                  <a:lnTo>
                    <a:pt x="94302" y="501782"/>
                  </a:lnTo>
                  <a:lnTo>
                    <a:pt x="115421" y="463587"/>
                  </a:lnTo>
                  <a:lnTo>
                    <a:pt x="138448" y="426491"/>
                  </a:lnTo>
                  <a:lnTo>
                    <a:pt x="163322" y="390551"/>
                  </a:lnTo>
                  <a:lnTo>
                    <a:pt x="189985" y="355821"/>
                  </a:lnTo>
                  <a:lnTo>
                    <a:pt x="218374" y="322357"/>
                  </a:lnTo>
                  <a:lnTo>
                    <a:pt x="248432" y="290215"/>
                  </a:lnTo>
                  <a:lnTo>
                    <a:pt x="280096" y="259451"/>
                  </a:lnTo>
                  <a:lnTo>
                    <a:pt x="313308" y="230120"/>
                  </a:lnTo>
                  <a:lnTo>
                    <a:pt x="348008" y="202278"/>
                  </a:lnTo>
                  <a:lnTo>
                    <a:pt x="384134" y="175981"/>
                  </a:lnTo>
                  <a:lnTo>
                    <a:pt x="421628" y="151284"/>
                  </a:lnTo>
                  <a:lnTo>
                    <a:pt x="460428" y="128243"/>
                  </a:lnTo>
                  <a:lnTo>
                    <a:pt x="500476" y="106913"/>
                  </a:lnTo>
                  <a:lnTo>
                    <a:pt x="541710" y="87351"/>
                  </a:lnTo>
                  <a:lnTo>
                    <a:pt x="584071" y="69612"/>
                  </a:lnTo>
                  <a:lnTo>
                    <a:pt x="627498" y="53751"/>
                  </a:lnTo>
                  <a:lnTo>
                    <a:pt x="671932" y="39824"/>
                  </a:lnTo>
                  <a:lnTo>
                    <a:pt x="717313" y="27888"/>
                  </a:lnTo>
                  <a:lnTo>
                    <a:pt x="763580" y="17996"/>
                  </a:lnTo>
                  <a:lnTo>
                    <a:pt x="810673" y="10206"/>
                  </a:lnTo>
                  <a:lnTo>
                    <a:pt x="858532" y="4573"/>
                  </a:lnTo>
                  <a:lnTo>
                    <a:pt x="907098" y="1152"/>
                  </a:lnTo>
                  <a:lnTo>
                    <a:pt x="956310" y="0"/>
                  </a:lnTo>
                  <a:lnTo>
                    <a:pt x="1005521" y="1152"/>
                  </a:lnTo>
                  <a:lnTo>
                    <a:pt x="1054087" y="4573"/>
                  </a:lnTo>
                  <a:lnTo>
                    <a:pt x="1101946" y="10206"/>
                  </a:lnTo>
                  <a:lnTo>
                    <a:pt x="1149039" y="17996"/>
                  </a:lnTo>
                  <a:lnTo>
                    <a:pt x="1195306" y="27888"/>
                  </a:lnTo>
                  <a:lnTo>
                    <a:pt x="1240687" y="39824"/>
                  </a:lnTo>
                  <a:lnTo>
                    <a:pt x="1285121" y="53751"/>
                  </a:lnTo>
                  <a:lnTo>
                    <a:pt x="1328548" y="69612"/>
                  </a:lnTo>
                  <a:lnTo>
                    <a:pt x="1370909" y="87351"/>
                  </a:lnTo>
                  <a:lnTo>
                    <a:pt x="1412143" y="106913"/>
                  </a:lnTo>
                  <a:lnTo>
                    <a:pt x="1452191" y="128243"/>
                  </a:lnTo>
                  <a:lnTo>
                    <a:pt x="1490991" y="151284"/>
                  </a:lnTo>
                  <a:lnTo>
                    <a:pt x="1528485" y="175981"/>
                  </a:lnTo>
                  <a:lnTo>
                    <a:pt x="1564611" y="202278"/>
                  </a:lnTo>
                  <a:lnTo>
                    <a:pt x="1599311" y="230120"/>
                  </a:lnTo>
                  <a:lnTo>
                    <a:pt x="1632523" y="259451"/>
                  </a:lnTo>
                  <a:lnTo>
                    <a:pt x="1664187" y="290215"/>
                  </a:lnTo>
                  <a:lnTo>
                    <a:pt x="1694245" y="322357"/>
                  </a:lnTo>
                  <a:lnTo>
                    <a:pt x="1722634" y="355821"/>
                  </a:lnTo>
                  <a:lnTo>
                    <a:pt x="1749297" y="390551"/>
                  </a:lnTo>
                  <a:lnTo>
                    <a:pt x="1774171" y="426491"/>
                  </a:lnTo>
                  <a:lnTo>
                    <a:pt x="1797198" y="463587"/>
                  </a:lnTo>
                  <a:lnTo>
                    <a:pt x="1818317" y="501782"/>
                  </a:lnTo>
                  <a:lnTo>
                    <a:pt x="1837468" y="541021"/>
                  </a:lnTo>
                  <a:lnTo>
                    <a:pt x="1854591" y="581247"/>
                  </a:lnTo>
                  <a:lnTo>
                    <a:pt x="1869626" y="622407"/>
                  </a:lnTo>
                  <a:lnTo>
                    <a:pt x="1882512" y="664442"/>
                  </a:lnTo>
                  <a:lnTo>
                    <a:pt x="1893191" y="707299"/>
                  </a:lnTo>
                  <a:lnTo>
                    <a:pt x="1901601" y="750922"/>
                  </a:lnTo>
                  <a:lnTo>
                    <a:pt x="1907682" y="795254"/>
                  </a:lnTo>
                  <a:lnTo>
                    <a:pt x="1911375" y="840240"/>
                  </a:lnTo>
                  <a:lnTo>
                    <a:pt x="1912620" y="885825"/>
                  </a:lnTo>
                  <a:lnTo>
                    <a:pt x="1911375" y="931409"/>
                  </a:lnTo>
                  <a:lnTo>
                    <a:pt x="1907682" y="976395"/>
                  </a:lnTo>
                  <a:lnTo>
                    <a:pt x="1901601" y="1020727"/>
                  </a:lnTo>
                  <a:lnTo>
                    <a:pt x="1893191" y="1064350"/>
                  </a:lnTo>
                  <a:lnTo>
                    <a:pt x="1882512" y="1107207"/>
                  </a:lnTo>
                  <a:lnTo>
                    <a:pt x="1869626" y="1149242"/>
                  </a:lnTo>
                  <a:lnTo>
                    <a:pt x="1854591" y="1190402"/>
                  </a:lnTo>
                  <a:lnTo>
                    <a:pt x="1837468" y="1230628"/>
                  </a:lnTo>
                  <a:lnTo>
                    <a:pt x="1818317" y="1269867"/>
                  </a:lnTo>
                  <a:lnTo>
                    <a:pt x="1797198" y="1308062"/>
                  </a:lnTo>
                  <a:lnTo>
                    <a:pt x="1774171" y="1345158"/>
                  </a:lnTo>
                  <a:lnTo>
                    <a:pt x="1749297" y="1381098"/>
                  </a:lnTo>
                  <a:lnTo>
                    <a:pt x="1722634" y="1415828"/>
                  </a:lnTo>
                  <a:lnTo>
                    <a:pt x="1694245" y="1449292"/>
                  </a:lnTo>
                  <a:lnTo>
                    <a:pt x="1664187" y="1481434"/>
                  </a:lnTo>
                  <a:lnTo>
                    <a:pt x="1632523" y="1512198"/>
                  </a:lnTo>
                  <a:lnTo>
                    <a:pt x="1599311" y="1541529"/>
                  </a:lnTo>
                  <a:lnTo>
                    <a:pt x="1564611" y="1569371"/>
                  </a:lnTo>
                  <a:lnTo>
                    <a:pt x="1528485" y="1595668"/>
                  </a:lnTo>
                  <a:lnTo>
                    <a:pt x="1490991" y="1620365"/>
                  </a:lnTo>
                  <a:lnTo>
                    <a:pt x="1452191" y="1643406"/>
                  </a:lnTo>
                  <a:lnTo>
                    <a:pt x="1412143" y="1664736"/>
                  </a:lnTo>
                  <a:lnTo>
                    <a:pt x="1370909" y="1684298"/>
                  </a:lnTo>
                  <a:lnTo>
                    <a:pt x="1328548" y="1702037"/>
                  </a:lnTo>
                  <a:lnTo>
                    <a:pt x="1285121" y="1717898"/>
                  </a:lnTo>
                  <a:lnTo>
                    <a:pt x="1240687" y="1731825"/>
                  </a:lnTo>
                  <a:lnTo>
                    <a:pt x="1195306" y="1743761"/>
                  </a:lnTo>
                  <a:lnTo>
                    <a:pt x="1149039" y="1753653"/>
                  </a:lnTo>
                  <a:lnTo>
                    <a:pt x="1101946" y="1761443"/>
                  </a:lnTo>
                  <a:lnTo>
                    <a:pt x="1054087" y="1767076"/>
                  </a:lnTo>
                  <a:lnTo>
                    <a:pt x="1005521" y="1770497"/>
                  </a:lnTo>
                  <a:lnTo>
                    <a:pt x="956310" y="1771650"/>
                  </a:lnTo>
                  <a:lnTo>
                    <a:pt x="907098" y="1770497"/>
                  </a:lnTo>
                  <a:lnTo>
                    <a:pt x="858532" y="1767076"/>
                  </a:lnTo>
                  <a:lnTo>
                    <a:pt x="810673" y="1761443"/>
                  </a:lnTo>
                  <a:lnTo>
                    <a:pt x="763580" y="1753653"/>
                  </a:lnTo>
                  <a:lnTo>
                    <a:pt x="717313" y="1743761"/>
                  </a:lnTo>
                  <a:lnTo>
                    <a:pt x="671932" y="1731825"/>
                  </a:lnTo>
                  <a:lnTo>
                    <a:pt x="627498" y="1717898"/>
                  </a:lnTo>
                  <a:lnTo>
                    <a:pt x="584071" y="1702037"/>
                  </a:lnTo>
                  <a:lnTo>
                    <a:pt x="541710" y="1684298"/>
                  </a:lnTo>
                  <a:lnTo>
                    <a:pt x="500476" y="1664736"/>
                  </a:lnTo>
                  <a:lnTo>
                    <a:pt x="460428" y="1643406"/>
                  </a:lnTo>
                  <a:lnTo>
                    <a:pt x="421628" y="1620365"/>
                  </a:lnTo>
                  <a:lnTo>
                    <a:pt x="384134" y="1595668"/>
                  </a:lnTo>
                  <a:lnTo>
                    <a:pt x="348008" y="1569371"/>
                  </a:lnTo>
                  <a:lnTo>
                    <a:pt x="313308" y="1541529"/>
                  </a:lnTo>
                  <a:lnTo>
                    <a:pt x="280096" y="1512198"/>
                  </a:lnTo>
                  <a:lnTo>
                    <a:pt x="248432" y="1481434"/>
                  </a:lnTo>
                  <a:lnTo>
                    <a:pt x="218374" y="1449292"/>
                  </a:lnTo>
                  <a:lnTo>
                    <a:pt x="189985" y="1415828"/>
                  </a:lnTo>
                  <a:lnTo>
                    <a:pt x="163322" y="1381098"/>
                  </a:lnTo>
                  <a:lnTo>
                    <a:pt x="138448" y="1345158"/>
                  </a:lnTo>
                  <a:lnTo>
                    <a:pt x="115421" y="1308062"/>
                  </a:lnTo>
                  <a:lnTo>
                    <a:pt x="94302" y="1269867"/>
                  </a:lnTo>
                  <a:lnTo>
                    <a:pt x="75151" y="1230628"/>
                  </a:lnTo>
                  <a:lnTo>
                    <a:pt x="58028" y="1190402"/>
                  </a:lnTo>
                  <a:lnTo>
                    <a:pt x="42993" y="1149242"/>
                  </a:lnTo>
                  <a:lnTo>
                    <a:pt x="30107" y="1107207"/>
                  </a:lnTo>
                  <a:lnTo>
                    <a:pt x="19428" y="1064350"/>
                  </a:lnTo>
                  <a:lnTo>
                    <a:pt x="11018" y="1020727"/>
                  </a:lnTo>
                  <a:lnTo>
                    <a:pt x="4937" y="976395"/>
                  </a:lnTo>
                  <a:lnTo>
                    <a:pt x="1244" y="931409"/>
                  </a:lnTo>
                  <a:lnTo>
                    <a:pt x="0" y="885825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71076" y="4886706"/>
              <a:ext cx="173735" cy="16382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74060">
              <a:lnSpc>
                <a:spcPct val="100000"/>
              </a:lnSpc>
              <a:spcBef>
                <a:spcPts val="95"/>
              </a:spcBef>
            </a:pPr>
            <a:r>
              <a:rPr dirty="0"/>
              <a:t>Uniform</a:t>
            </a:r>
            <a:r>
              <a:rPr spc="-114" dirty="0"/>
              <a:t> </a:t>
            </a:r>
            <a:r>
              <a:rPr dirty="0"/>
              <a:t>Cost</a:t>
            </a:r>
            <a:r>
              <a:rPr spc="-110" dirty="0"/>
              <a:t> </a:t>
            </a:r>
            <a:r>
              <a:rPr spc="-10" dirty="0"/>
              <a:t>Issues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5932" y="1380996"/>
            <a:ext cx="6256020" cy="7937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marR="5080" indent="-342900">
              <a:lnSpc>
                <a:spcPct val="80000"/>
              </a:lnSpc>
              <a:spcBef>
                <a:spcPts val="775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Remember:</a:t>
            </a:r>
            <a:r>
              <a:rPr sz="28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UCS</a:t>
            </a:r>
            <a:r>
              <a:rPr sz="28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explores</a:t>
            </a:r>
            <a:r>
              <a:rPr sz="2800" spc="-6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increasing</a:t>
            </a:r>
            <a:r>
              <a:rPr sz="28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cost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contours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32" y="2880612"/>
            <a:ext cx="61499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good: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UCS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complete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optimal!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32" y="4038852"/>
            <a:ext cx="5304155" cy="118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bad: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15"/>
              </a:spcBef>
              <a:buFont typeface="Wingdings"/>
              <a:buChar char="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Explores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options</a:t>
            </a:r>
            <a:r>
              <a:rPr sz="2400" spc="-6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every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“direction”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buFont typeface="Wingdings"/>
              <a:buChar char="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information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about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goal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location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32" y="5928612"/>
            <a:ext cx="31095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We’ll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fix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soon!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92571" y="5033900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Start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98428" y="4908803"/>
            <a:ext cx="172974" cy="16382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41930" y="5057712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Goal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07982" y="4550283"/>
            <a:ext cx="870585" cy="870585"/>
          </a:xfrm>
          <a:custGeom>
            <a:avLst/>
            <a:gdLst/>
            <a:ahLst/>
            <a:cxnLst/>
            <a:rect l="l" t="t" r="r" b="b"/>
            <a:pathLst>
              <a:path w="870584" h="870585">
                <a:moveTo>
                  <a:pt x="0" y="435101"/>
                </a:moveTo>
                <a:lnTo>
                  <a:pt x="2553" y="387693"/>
                </a:lnTo>
                <a:lnTo>
                  <a:pt x="10035" y="341763"/>
                </a:lnTo>
                <a:lnTo>
                  <a:pt x="22182" y="297577"/>
                </a:lnTo>
                <a:lnTo>
                  <a:pt x="38727" y="255400"/>
                </a:lnTo>
                <a:lnTo>
                  <a:pt x="59404" y="215499"/>
                </a:lnTo>
                <a:lnTo>
                  <a:pt x="83950" y="178137"/>
                </a:lnTo>
                <a:lnTo>
                  <a:pt x="112098" y="143582"/>
                </a:lnTo>
                <a:lnTo>
                  <a:pt x="143582" y="112098"/>
                </a:lnTo>
                <a:lnTo>
                  <a:pt x="178137" y="83950"/>
                </a:lnTo>
                <a:lnTo>
                  <a:pt x="215499" y="59404"/>
                </a:lnTo>
                <a:lnTo>
                  <a:pt x="255400" y="38727"/>
                </a:lnTo>
                <a:lnTo>
                  <a:pt x="297577" y="22182"/>
                </a:lnTo>
                <a:lnTo>
                  <a:pt x="341763" y="10035"/>
                </a:lnTo>
                <a:lnTo>
                  <a:pt x="387693" y="2553"/>
                </a:lnTo>
                <a:lnTo>
                  <a:pt x="435102" y="0"/>
                </a:lnTo>
                <a:lnTo>
                  <a:pt x="482510" y="2553"/>
                </a:lnTo>
                <a:lnTo>
                  <a:pt x="528440" y="10035"/>
                </a:lnTo>
                <a:lnTo>
                  <a:pt x="572626" y="22182"/>
                </a:lnTo>
                <a:lnTo>
                  <a:pt x="614803" y="38727"/>
                </a:lnTo>
                <a:lnTo>
                  <a:pt x="654704" y="59404"/>
                </a:lnTo>
                <a:lnTo>
                  <a:pt x="692066" y="83950"/>
                </a:lnTo>
                <a:lnTo>
                  <a:pt x="726621" y="112098"/>
                </a:lnTo>
                <a:lnTo>
                  <a:pt x="758105" y="143582"/>
                </a:lnTo>
                <a:lnTo>
                  <a:pt x="786253" y="178137"/>
                </a:lnTo>
                <a:lnTo>
                  <a:pt x="810799" y="215499"/>
                </a:lnTo>
                <a:lnTo>
                  <a:pt x="831476" y="255400"/>
                </a:lnTo>
                <a:lnTo>
                  <a:pt x="848021" y="297577"/>
                </a:lnTo>
                <a:lnTo>
                  <a:pt x="860168" y="341763"/>
                </a:lnTo>
                <a:lnTo>
                  <a:pt x="867650" y="387693"/>
                </a:lnTo>
                <a:lnTo>
                  <a:pt x="870204" y="435101"/>
                </a:lnTo>
                <a:lnTo>
                  <a:pt x="867650" y="482510"/>
                </a:lnTo>
                <a:lnTo>
                  <a:pt x="860168" y="528440"/>
                </a:lnTo>
                <a:lnTo>
                  <a:pt x="848021" y="572626"/>
                </a:lnTo>
                <a:lnTo>
                  <a:pt x="831476" y="614803"/>
                </a:lnTo>
                <a:lnTo>
                  <a:pt x="810799" y="654704"/>
                </a:lnTo>
                <a:lnTo>
                  <a:pt x="786253" y="692066"/>
                </a:lnTo>
                <a:lnTo>
                  <a:pt x="758105" y="726621"/>
                </a:lnTo>
                <a:lnTo>
                  <a:pt x="726621" y="758105"/>
                </a:lnTo>
                <a:lnTo>
                  <a:pt x="692066" y="786253"/>
                </a:lnTo>
                <a:lnTo>
                  <a:pt x="654704" y="810799"/>
                </a:lnTo>
                <a:lnTo>
                  <a:pt x="614803" y="831476"/>
                </a:lnTo>
                <a:lnTo>
                  <a:pt x="572626" y="848021"/>
                </a:lnTo>
                <a:lnTo>
                  <a:pt x="528440" y="860168"/>
                </a:lnTo>
                <a:lnTo>
                  <a:pt x="482510" y="867650"/>
                </a:lnTo>
                <a:lnTo>
                  <a:pt x="435102" y="870203"/>
                </a:lnTo>
                <a:lnTo>
                  <a:pt x="387693" y="867650"/>
                </a:lnTo>
                <a:lnTo>
                  <a:pt x="341763" y="860168"/>
                </a:lnTo>
                <a:lnTo>
                  <a:pt x="297577" y="848021"/>
                </a:lnTo>
                <a:lnTo>
                  <a:pt x="255400" y="831476"/>
                </a:lnTo>
                <a:lnTo>
                  <a:pt x="215499" y="810799"/>
                </a:lnTo>
                <a:lnTo>
                  <a:pt x="178137" y="786253"/>
                </a:lnTo>
                <a:lnTo>
                  <a:pt x="143582" y="758105"/>
                </a:lnTo>
                <a:lnTo>
                  <a:pt x="112098" y="726621"/>
                </a:lnTo>
                <a:lnTo>
                  <a:pt x="83950" y="692066"/>
                </a:lnTo>
                <a:lnTo>
                  <a:pt x="59404" y="654704"/>
                </a:lnTo>
                <a:lnTo>
                  <a:pt x="38727" y="614803"/>
                </a:lnTo>
                <a:lnTo>
                  <a:pt x="22182" y="572626"/>
                </a:lnTo>
                <a:lnTo>
                  <a:pt x="10035" y="528440"/>
                </a:lnTo>
                <a:lnTo>
                  <a:pt x="2553" y="482510"/>
                </a:lnTo>
                <a:lnTo>
                  <a:pt x="0" y="435101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8238617" y="1489583"/>
            <a:ext cx="2442845" cy="2132330"/>
            <a:chOff x="8238617" y="1489583"/>
            <a:chExt cx="2442845" cy="2132330"/>
          </a:xfrm>
        </p:grpSpPr>
        <p:sp>
          <p:nvSpPr>
            <p:cNvPr id="16" name="object 16"/>
            <p:cNvSpPr/>
            <p:nvPr/>
          </p:nvSpPr>
          <p:spPr>
            <a:xfrm>
              <a:off x="8653653" y="1495389"/>
              <a:ext cx="1343025" cy="1854835"/>
            </a:xfrm>
            <a:custGeom>
              <a:avLst/>
              <a:gdLst/>
              <a:ahLst/>
              <a:cxnLst/>
              <a:rect l="l" t="t" r="r" b="b"/>
              <a:pathLst>
                <a:path w="1343025" h="1854835">
                  <a:moveTo>
                    <a:pt x="824604" y="0"/>
                  </a:moveTo>
                  <a:lnTo>
                    <a:pt x="782554" y="45153"/>
                  </a:lnTo>
                  <a:lnTo>
                    <a:pt x="746493" y="99460"/>
                  </a:lnTo>
                  <a:lnTo>
                    <a:pt x="713380" y="152405"/>
                  </a:lnTo>
                  <a:lnTo>
                    <a:pt x="593608" y="346170"/>
                  </a:lnTo>
                  <a:lnTo>
                    <a:pt x="504305" y="492941"/>
                  </a:lnTo>
                  <a:lnTo>
                    <a:pt x="440805" y="598671"/>
                  </a:lnTo>
                  <a:lnTo>
                    <a:pt x="375983" y="708003"/>
                  </a:lnTo>
                  <a:lnTo>
                    <a:pt x="311423" y="818616"/>
                  </a:lnTo>
                  <a:lnTo>
                    <a:pt x="279737" y="873679"/>
                  </a:lnTo>
                  <a:lnTo>
                    <a:pt x="248711" y="928194"/>
                  </a:lnTo>
                  <a:lnTo>
                    <a:pt x="218543" y="981869"/>
                  </a:lnTo>
                  <a:lnTo>
                    <a:pt x="189431" y="1034416"/>
                  </a:lnTo>
                  <a:lnTo>
                    <a:pt x="161574" y="1085545"/>
                  </a:lnTo>
                  <a:lnTo>
                    <a:pt x="135169" y="1134965"/>
                  </a:lnTo>
                  <a:lnTo>
                    <a:pt x="110415" y="1182388"/>
                  </a:lnTo>
                  <a:lnTo>
                    <a:pt x="87510" y="1227522"/>
                  </a:lnTo>
                  <a:lnTo>
                    <a:pt x="66652" y="1270079"/>
                  </a:lnTo>
                  <a:lnTo>
                    <a:pt x="48039" y="1309768"/>
                  </a:lnTo>
                  <a:lnTo>
                    <a:pt x="31869" y="1346300"/>
                  </a:lnTo>
                  <a:lnTo>
                    <a:pt x="7651" y="1408732"/>
                  </a:lnTo>
                  <a:lnTo>
                    <a:pt x="0" y="1434052"/>
                  </a:lnTo>
                  <a:lnTo>
                    <a:pt x="50745" y="1434506"/>
                  </a:lnTo>
                  <a:lnTo>
                    <a:pt x="101435" y="1434254"/>
                  </a:lnTo>
                  <a:lnTo>
                    <a:pt x="151431" y="1434838"/>
                  </a:lnTo>
                  <a:lnTo>
                    <a:pt x="200092" y="1437797"/>
                  </a:lnTo>
                  <a:lnTo>
                    <a:pt x="246777" y="1444675"/>
                  </a:lnTo>
                  <a:lnTo>
                    <a:pt x="290845" y="1457012"/>
                  </a:lnTo>
                  <a:lnTo>
                    <a:pt x="331658" y="1476350"/>
                  </a:lnTo>
                  <a:lnTo>
                    <a:pt x="368573" y="1504230"/>
                  </a:lnTo>
                  <a:lnTo>
                    <a:pt x="400951" y="1542193"/>
                  </a:lnTo>
                  <a:lnTo>
                    <a:pt x="419714" y="1554673"/>
                  </a:lnTo>
                  <a:lnTo>
                    <a:pt x="421808" y="1556310"/>
                  </a:lnTo>
                  <a:lnTo>
                    <a:pt x="416940" y="1554723"/>
                  </a:lnTo>
                  <a:lnTo>
                    <a:pt x="414821" y="1557532"/>
                  </a:lnTo>
                  <a:lnTo>
                    <a:pt x="425156" y="1572355"/>
                  </a:lnTo>
                  <a:lnTo>
                    <a:pt x="457657" y="1606811"/>
                  </a:lnTo>
                  <a:lnTo>
                    <a:pt x="487067" y="1635885"/>
                  </a:lnTo>
                  <a:lnTo>
                    <a:pt x="500030" y="1649506"/>
                  </a:lnTo>
                  <a:lnTo>
                    <a:pt x="511260" y="1664859"/>
                  </a:lnTo>
                  <a:lnTo>
                    <a:pt x="535470" y="1699127"/>
                  </a:lnTo>
                  <a:lnTo>
                    <a:pt x="564878" y="1722598"/>
                  </a:lnTo>
                  <a:lnTo>
                    <a:pt x="596636" y="1752375"/>
                  </a:lnTo>
                  <a:lnTo>
                    <a:pt x="626170" y="1783880"/>
                  </a:lnTo>
                  <a:lnTo>
                    <a:pt x="648906" y="1812538"/>
                  </a:lnTo>
                  <a:lnTo>
                    <a:pt x="675612" y="1829521"/>
                  </a:lnTo>
                  <a:lnTo>
                    <a:pt x="697372" y="1839578"/>
                  </a:lnTo>
                  <a:lnTo>
                    <a:pt x="721604" y="1846665"/>
                  </a:lnTo>
                  <a:lnTo>
                    <a:pt x="755726" y="1854740"/>
                  </a:lnTo>
                  <a:lnTo>
                    <a:pt x="804160" y="1849548"/>
                  </a:lnTo>
                  <a:lnTo>
                    <a:pt x="845418" y="1839905"/>
                  </a:lnTo>
                  <a:lnTo>
                    <a:pt x="880740" y="1819877"/>
                  </a:lnTo>
                  <a:lnTo>
                    <a:pt x="911364" y="1783531"/>
                  </a:lnTo>
                  <a:lnTo>
                    <a:pt x="943607" y="1757366"/>
                  </a:lnTo>
                  <a:lnTo>
                    <a:pt x="969537" y="1721799"/>
                  </a:lnTo>
                  <a:lnTo>
                    <a:pt x="989787" y="1678493"/>
                  </a:lnTo>
                  <a:lnTo>
                    <a:pt x="1004986" y="1629108"/>
                  </a:lnTo>
                  <a:lnTo>
                    <a:pt x="1015767" y="1575305"/>
                  </a:lnTo>
                  <a:lnTo>
                    <a:pt x="1022762" y="1518746"/>
                  </a:lnTo>
                  <a:lnTo>
                    <a:pt x="1026602" y="1461091"/>
                  </a:lnTo>
                  <a:lnTo>
                    <a:pt x="1027919" y="1404001"/>
                  </a:lnTo>
                  <a:lnTo>
                    <a:pt x="1027344" y="1349137"/>
                  </a:lnTo>
                  <a:lnTo>
                    <a:pt x="1025509" y="1298161"/>
                  </a:lnTo>
                  <a:lnTo>
                    <a:pt x="1023045" y="1252733"/>
                  </a:lnTo>
                  <a:lnTo>
                    <a:pt x="1018757" y="1185166"/>
                  </a:lnTo>
                  <a:lnTo>
                    <a:pt x="1018197" y="1166349"/>
                  </a:lnTo>
                  <a:lnTo>
                    <a:pt x="1072599" y="1118854"/>
                  </a:lnTo>
                  <a:lnTo>
                    <a:pt x="1116215" y="1089781"/>
                  </a:lnTo>
                  <a:lnTo>
                    <a:pt x="1165580" y="1060353"/>
                  </a:lnTo>
                  <a:lnTo>
                    <a:pt x="1216801" y="1032966"/>
                  </a:lnTo>
                  <a:lnTo>
                    <a:pt x="1265981" y="1010014"/>
                  </a:lnTo>
                  <a:lnTo>
                    <a:pt x="1309227" y="993893"/>
                  </a:lnTo>
                  <a:lnTo>
                    <a:pt x="1342643" y="987000"/>
                  </a:lnTo>
                  <a:lnTo>
                    <a:pt x="1335616" y="957260"/>
                  </a:lnTo>
                  <a:lnTo>
                    <a:pt x="1308074" y="882614"/>
                  </a:lnTo>
                  <a:lnTo>
                    <a:pt x="1288471" y="838935"/>
                  </a:lnTo>
                  <a:lnTo>
                    <a:pt x="1265588" y="791838"/>
                  </a:lnTo>
                  <a:lnTo>
                    <a:pt x="1239880" y="741938"/>
                  </a:lnTo>
                  <a:lnTo>
                    <a:pt x="1211805" y="689848"/>
                  </a:lnTo>
                  <a:lnTo>
                    <a:pt x="1181818" y="636182"/>
                  </a:lnTo>
                  <a:lnTo>
                    <a:pt x="1150375" y="581555"/>
                  </a:lnTo>
                  <a:lnTo>
                    <a:pt x="1117931" y="526580"/>
                  </a:lnTo>
                  <a:lnTo>
                    <a:pt x="1084944" y="471873"/>
                  </a:lnTo>
                  <a:lnTo>
                    <a:pt x="1051869" y="418047"/>
                  </a:lnTo>
                  <a:lnTo>
                    <a:pt x="1019162" y="365717"/>
                  </a:lnTo>
                  <a:lnTo>
                    <a:pt x="987279" y="315496"/>
                  </a:lnTo>
                  <a:lnTo>
                    <a:pt x="956676" y="267999"/>
                  </a:lnTo>
                  <a:lnTo>
                    <a:pt x="927809" y="223840"/>
                  </a:lnTo>
                  <a:lnTo>
                    <a:pt x="901134" y="183634"/>
                  </a:lnTo>
                  <a:lnTo>
                    <a:pt x="877107" y="147993"/>
                  </a:lnTo>
                  <a:lnTo>
                    <a:pt x="838822" y="92869"/>
                  </a:lnTo>
                  <a:lnTo>
                    <a:pt x="835524" y="87357"/>
                  </a:lnTo>
                  <a:lnTo>
                    <a:pt x="835551" y="72666"/>
                  </a:lnTo>
                  <a:lnTo>
                    <a:pt x="838611" y="31572"/>
                  </a:lnTo>
                  <a:lnTo>
                    <a:pt x="838163" y="13083"/>
                  </a:lnTo>
                  <a:lnTo>
                    <a:pt x="834074" y="1240"/>
                  </a:lnTo>
                  <a:lnTo>
                    <a:pt x="824604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653653" y="1495389"/>
              <a:ext cx="1343025" cy="1854835"/>
            </a:xfrm>
            <a:custGeom>
              <a:avLst/>
              <a:gdLst/>
              <a:ahLst/>
              <a:cxnLst/>
              <a:rect l="l" t="t" r="r" b="b"/>
              <a:pathLst>
                <a:path w="1343025" h="1854835">
                  <a:moveTo>
                    <a:pt x="838822" y="92869"/>
                  </a:moveTo>
                  <a:lnTo>
                    <a:pt x="877107" y="147993"/>
                  </a:lnTo>
                  <a:lnTo>
                    <a:pt x="901134" y="183634"/>
                  </a:lnTo>
                  <a:lnTo>
                    <a:pt x="927809" y="223840"/>
                  </a:lnTo>
                  <a:lnTo>
                    <a:pt x="956676" y="267999"/>
                  </a:lnTo>
                  <a:lnTo>
                    <a:pt x="987279" y="315496"/>
                  </a:lnTo>
                  <a:lnTo>
                    <a:pt x="1019162" y="365717"/>
                  </a:lnTo>
                  <a:lnTo>
                    <a:pt x="1051869" y="418047"/>
                  </a:lnTo>
                  <a:lnTo>
                    <a:pt x="1084944" y="471873"/>
                  </a:lnTo>
                  <a:lnTo>
                    <a:pt x="1117931" y="526580"/>
                  </a:lnTo>
                  <a:lnTo>
                    <a:pt x="1150375" y="581555"/>
                  </a:lnTo>
                  <a:lnTo>
                    <a:pt x="1181818" y="636182"/>
                  </a:lnTo>
                  <a:lnTo>
                    <a:pt x="1211805" y="689848"/>
                  </a:lnTo>
                  <a:lnTo>
                    <a:pt x="1239880" y="741938"/>
                  </a:lnTo>
                  <a:lnTo>
                    <a:pt x="1265588" y="791838"/>
                  </a:lnTo>
                  <a:lnTo>
                    <a:pt x="1288471" y="838935"/>
                  </a:lnTo>
                  <a:lnTo>
                    <a:pt x="1308074" y="882614"/>
                  </a:lnTo>
                  <a:lnTo>
                    <a:pt x="1323941" y="922260"/>
                  </a:lnTo>
                  <a:lnTo>
                    <a:pt x="1342643" y="987000"/>
                  </a:lnTo>
                  <a:lnTo>
                    <a:pt x="1309227" y="993893"/>
                  </a:lnTo>
                  <a:lnTo>
                    <a:pt x="1265981" y="1010014"/>
                  </a:lnTo>
                  <a:lnTo>
                    <a:pt x="1216801" y="1032966"/>
                  </a:lnTo>
                  <a:lnTo>
                    <a:pt x="1165580" y="1060353"/>
                  </a:lnTo>
                  <a:lnTo>
                    <a:pt x="1116215" y="1089781"/>
                  </a:lnTo>
                  <a:lnTo>
                    <a:pt x="1072599" y="1118854"/>
                  </a:lnTo>
                  <a:lnTo>
                    <a:pt x="1038628" y="1145175"/>
                  </a:lnTo>
                  <a:lnTo>
                    <a:pt x="1018197" y="1166349"/>
                  </a:lnTo>
                  <a:lnTo>
                    <a:pt x="1018757" y="1185166"/>
                  </a:lnTo>
                  <a:lnTo>
                    <a:pt x="1020584" y="1214514"/>
                  </a:lnTo>
                  <a:lnTo>
                    <a:pt x="1023045" y="1252733"/>
                  </a:lnTo>
                  <a:lnTo>
                    <a:pt x="1025509" y="1298161"/>
                  </a:lnTo>
                  <a:lnTo>
                    <a:pt x="1027344" y="1349137"/>
                  </a:lnTo>
                  <a:lnTo>
                    <a:pt x="1027919" y="1404001"/>
                  </a:lnTo>
                  <a:lnTo>
                    <a:pt x="1026602" y="1461091"/>
                  </a:lnTo>
                  <a:lnTo>
                    <a:pt x="1022762" y="1518746"/>
                  </a:lnTo>
                  <a:lnTo>
                    <a:pt x="1015767" y="1575305"/>
                  </a:lnTo>
                  <a:lnTo>
                    <a:pt x="1004986" y="1629108"/>
                  </a:lnTo>
                  <a:lnTo>
                    <a:pt x="989787" y="1678493"/>
                  </a:lnTo>
                  <a:lnTo>
                    <a:pt x="969537" y="1721799"/>
                  </a:lnTo>
                  <a:lnTo>
                    <a:pt x="943607" y="1757366"/>
                  </a:lnTo>
                  <a:lnTo>
                    <a:pt x="911364" y="1783531"/>
                  </a:lnTo>
                  <a:lnTo>
                    <a:pt x="880740" y="1819877"/>
                  </a:lnTo>
                  <a:lnTo>
                    <a:pt x="845418" y="1839905"/>
                  </a:lnTo>
                  <a:lnTo>
                    <a:pt x="804160" y="1849548"/>
                  </a:lnTo>
                  <a:lnTo>
                    <a:pt x="755726" y="1854740"/>
                  </a:lnTo>
                  <a:lnTo>
                    <a:pt x="721604" y="1846665"/>
                  </a:lnTo>
                  <a:lnTo>
                    <a:pt x="697372" y="1839578"/>
                  </a:lnTo>
                  <a:lnTo>
                    <a:pt x="675612" y="1829521"/>
                  </a:lnTo>
                  <a:lnTo>
                    <a:pt x="648906" y="1812538"/>
                  </a:lnTo>
                  <a:lnTo>
                    <a:pt x="626170" y="1783880"/>
                  </a:lnTo>
                  <a:lnTo>
                    <a:pt x="596636" y="1752375"/>
                  </a:lnTo>
                  <a:lnTo>
                    <a:pt x="564878" y="1722598"/>
                  </a:lnTo>
                  <a:lnTo>
                    <a:pt x="535470" y="1699127"/>
                  </a:lnTo>
                  <a:lnTo>
                    <a:pt x="511260" y="1664859"/>
                  </a:lnTo>
                  <a:lnTo>
                    <a:pt x="500030" y="1649506"/>
                  </a:lnTo>
                  <a:lnTo>
                    <a:pt x="487067" y="1635885"/>
                  </a:lnTo>
                  <a:lnTo>
                    <a:pt x="457657" y="1606811"/>
                  </a:lnTo>
                  <a:lnTo>
                    <a:pt x="425156" y="1572355"/>
                  </a:lnTo>
                  <a:lnTo>
                    <a:pt x="414821" y="1557532"/>
                  </a:lnTo>
                  <a:lnTo>
                    <a:pt x="416940" y="1554723"/>
                  </a:lnTo>
                  <a:lnTo>
                    <a:pt x="421808" y="1556310"/>
                  </a:lnTo>
                  <a:lnTo>
                    <a:pt x="419714" y="1554673"/>
                  </a:lnTo>
                  <a:lnTo>
                    <a:pt x="400951" y="1542193"/>
                  </a:lnTo>
                  <a:lnTo>
                    <a:pt x="368573" y="1504230"/>
                  </a:lnTo>
                  <a:lnTo>
                    <a:pt x="331658" y="1476350"/>
                  </a:lnTo>
                  <a:lnTo>
                    <a:pt x="290845" y="1457012"/>
                  </a:lnTo>
                  <a:lnTo>
                    <a:pt x="246777" y="1444675"/>
                  </a:lnTo>
                  <a:lnTo>
                    <a:pt x="200092" y="1437797"/>
                  </a:lnTo>
                  <a:lnTo>
                    <a:pt x="151431" y="1434838"/>
                  </a:lnTo>
                  <a:lnTo>
                    <a:pt x="101435" y="1434254"/>
                  </a:lnTo>
                  <a:lnTo>
                    <a:pt x="50745" y="1434506"/>
                  </a:lnTo>
                  <a:lnTo>
                    <a:pt x="0" y="1434052"/>
                  </a:lnTo>
                  <a:lnTo>
                    <a:pt x="18340" y="1379384"/>
                  </a:lnTo>
                  <a:lnTo>
                    <a:pt x="48039" y="1309768"/>
                  </a:lnTo>
                  <a:lnTo>
                    <a:pt x="66652" y="1270079"/>
                  </a:lnTo>
                  <a:lnTo>
                    <a:pt x="87510" y="1227522"/>
                  </a:lnTo>
                  <a:lnTo>
                    <a:pt x="110415" y="1182388"/>
                  </a:lnTo>
                  <a:lnTo>
                    <a:pt x="135169" y="1134965"/>
                  </a:lnTo>
                  <a:lnTo>
                    <a:pt x="161574" y="1085545"/>
                  </a:lnTo>
                  <a:lnTo>
                    <a:pt x="189431" y="1034416"/>
                  </a:lnTo>
                  <a:lnTo>
                    <a:pt x="218543" y="981869"/>
                  </a:lnTo>
                  <a:lnTo>
                    <a:pt x="248711" y="928194"/>
                  </a:lnTo>
                  <a:lnTo>
                    <a:pt x="279737" y="873679"/>
                  </a:lnTo>
                  <a:lnTo>
                    <a:pt x="311423" y="818616"/>
                  </a:lnTo>
                  <a:lnTo>
                    <a:pt x="343571" y="763294"/>
                  </a:lnTo>
                  <a:lnTo>
                    <a:pt x="375983" y="708003"/>
                  </a:lnTo>
                  <a:lnTo>
                    <a:pt x="408460" y="653032"/>
                  </a:lnTo>
                  <a:lnTo>
                    <a:pt x="440805" y="598671"/>
                  </a:lnTo>
                  <a:lnTo>
                    <a:pt x="472820" y="545211"/>
                  </a:lnTo>
                  <a:lnTo>
                    <a:pt x="504305" y="492941"/>
                  </a:lnTo>
                  <a:lnTo>
                    <a:pt x="535064" y="442151"/>
                  </a:lnTo>
                  <a:lnTo>
                    <a:pt x="564898" y="393131"/>
                  </a:lnTo>
                  <a:lnTo>
                    <a:pt x="593608" y="346170"/>
                  </a:lnTo>
                  <a:lnTo>
                    <a:pt x="620998" y="301559"/>
                  </a:lnTo>
                  <a:lnTo>
                    <a:pt x="646868" y="259587"/>
                  </a:lnTo>
                  <a:lnTo>
                    <a:pt x="671020" y="220544"/>
                  </a:lnTo>
                  <a:lnTo>
                    <a:pt x="693257" y="184720"/>
                  </a:lnTo>
                  <a:lnTo>
                    <a:pt x="731192" y="123888"/>
                  </a:lnTo>
                  <a:lnTo>
                    <a:pt x="782554" y="45153"/>
                  </a:lnTo>
                  <a:lnTo>
                    <a:pt x="808011" y="13319"/>
                  </a:lnTo>
                  <a:lnTo>
                    <a:pt x="824604" y="0"/>
                  </a:lnTo>
                  <a:lnTo>
                    <a:pt x="834074" y="1240"/>
                  </a:lnTo>
                  <a:lnTo>
                    <a:pt x="838163" y="13083"/>
                  </a:lnTo>
                  <a:lnTo>
                    <a:pt x="838611" y="31572"/>
                  </a:lnTo>
                  <a:lnTo>
                    <a:pt x="837160" y="52752"/>
                  </a:lnTo>
                  <a:lnTo>
                    <a:pt x="835551" y="72666"/>
                  </a:lnTo>
                  <a:lnTo>
                    <a:pt x="835524" y="87357"/>
                  </a:lnTo>
                  <a:lnTo>
                    <a:pt x="838822" y="92869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43697" y="1494663"/>
              <a:ext cx="2432685" cy="2122170"/>
            </a:xfrm>
            <a:custGeom>
              <a:avLst/>
              <a:gdLst/>
              <a:ahLst/>
              <a:cxnLst/>
              <a:rect l="l" t="t" r="r" b="b"/>
              <a:pathLst>
                <a:path w="2432684" h="2122170">
                  <a:moveTo>
                    <a:pt x="0" y="2122170"/>
                  </a:moveTo>
                  <a:lnTo>
                    <a:pt x="2432304" y="2122170"/>
                  </a:lnTo>
                  <a:lnTo>
                    <a:pt x="1206919" y="0"/>
                  </a:lnTo>
                  <a:lnTo>
                    <a:pt x="0" y="212217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71432" y="1785366"/>
              <a:ext cx="158496" cy="1584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6910" y="1776984"/>
              <a:ext cx="159257" cy="15925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9362647" y="1692634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888728" y="1431797"/>
            <a:ext cx="1043305" cy="1838325"/>
            <a:chOff x="8888728" y="1431797"/>
            <a:chExt cx="1043305" cy="1838325"/>
          </a:xfrm>
        </p:grpSpPr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72650" y="2648711"/>
              <a:ext cx="159257" cy="15925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74124" y="3110483"/>
              <a:ext cx="159257" cy="1592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63456" y="1431797"/>
              <a:ext cx="159257" cy="15849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893681" y="2188082"/>
              <a:ext cx="981710" cy="436245"/>
            </a:xfrm>
            <a:custGeom>
              <a:avLst/>
              <a:gdLst/>
              <a:ahLst/>
              <a:cxnLst/>
              <a:rect l="l" t="t" r="r" b="b"/>
              <a:pathLst>
                <a:path w="981709" h="436244">
                  <a:moveTo>
                    <a:pt x="981455" y="0"/>
                  </a:moveTo>
                  <a:lnTo>
                    <a:pt x="934081" y="16773"/>
                  </a:lnTo>
                  <a:lnTo>
                    <a:pt x="887404" y="34758"/>
                  </a:lnTo>
                  <a:lnTo>
                    <a:pt x="842119" y="54943"/>
                  </a:lnTo>
                  <a:lnTo>
                    <a:pt x="798923" y="78318"/>
                  </a:lnTo>
                  <a:lnTo>
                    <a:pt x="758510" y="105872"/>
                  </a:lnTo>
                  <a:lnTo>
                    <a:pt x="721575" y="138595"/>
                  </a:lnTo>
                  <a:lnTo>
                    <a:pt x="694812" y="175036"/>
                  </a:lnTo>
                  <a:lnTo>
                    <a:pt x="673033" y="220344"/>
                  </a:lnTo>
                  <a:lnTo>
                    <a:pt x="654115" y="270132"/>
                  </a:lnTo>
                  <a:lnTo>
                    <a:pt x="635936" y="320013"/>
                  </a:lnTo>
                  <a:lnTo>
                    <a:pt x="616373" y="365599"/>
                  </a:lnTo>
                  <a:lnTo>
                    <a:pt x="593303" y="402503"/>
                  </a:lnTo>
                  <a:lnTo>
                    <a:pt x="564603" y="426339"/>
                  </a:lnTo>
                  <a:lnTo>
                    <a:pt x="523012" y="436121"/>
                  </a:lnTo>
                  <a:lnTo>
                    <a:pt x="475045" y="431569"/>
                  </a:lnTo>
                  <a:lnTo>
                    <a:pt x="423122" y="417263"/>
                  </a:lnTo>
                  <a:lnTo>
                    <a:pt x="369660" y="397787"/>
                  </a:lnTo>
                  <a:lnTo>
                    <a:pt x="317077" y="377724"/>
                  </a:lnTo>
                  <a:lnTo>
                    <a:pt x="267792" y="361657"/>
                  </a:lnTo>
                  <a:lnTo>
                    <a:pt x="221480" y="348810"/>
                  </a:lnTo>
                  <a:lnTo>
                    <a:pt x="176085" y="335410"/>
                  </a:lnTo>
                  <a:lnTo>
                    <a:pt x="131424" y="321570"/>
                  </a:lnTo>
                  <a:lnTo>
                    <a:pt x="87312" y="307399"/>
                  </a:lnTo>
                  <a:lnTo>
                    <a:pt x="43565" y="293009"/>
                  </a:lnTo>
                  <a:lnTo>
                    <a:pt x="0" y="278511"/>
                  </a:lnTo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106281" y="1965578"/>
              <a:ext cx="621030" cy="227329"/>
            </a:xfrm>
            <a:custGeom>
              <a:avLst/>
              <a:gdLst/>
              <a:ahLst/>
              <a:cxnLst/>
              <a:rect l="l" t="t" r="r" b="b"/>
              <a:pathLst>
                <a:path w="621029" h="227330">
                  <a:moveTo>
                    <a:pt x="621029" y="0"/>
                  </a:moveTo>
                  <a:lnTo>
                    <a:pt x="582955" y="37468"/>
                  </a:lnTo>
                  <a:lnTo>
                    <a:pt x="544864" y="74101"/>
                  </a:lnTo>
                  <a:lnTo>
                    <a:pt x="506742" y="108942"/>
                  </a:lnTo>
                  <a:lnTo>
                    <a:pt x="468572" y="141033"/>
                  </a:lnTo>
                  <a:lnTo>
                    <a:pt x="430341" y="169416"/>
                  </a:lnTo>
                  <a:lnTo>
                    <a:pt x="392033" y="193134"/>
                  </a:lnTo>
                  <a:lnTo>
                    <a:pt x="353633" y="211230"/>
                  </a:lnTo>
                  <a:lnTo>
                    <a:pt x="315125" y="222745"/>
                  </a:lnTo>
                  <a:lnTo>
                    <a:pt x="270822" y="227250"/>
                  </a:lnTo>
                  <a:lnTo>
                    <a:pt x="226127" y="223593"/>
                  </a:lnTo>
                  <a:lnTo>
                    <a:pt x="181133" y="213134"/>
                  </a:lnTo>
                  <a:lnTo>
                    <a:pt x="135932" y="197234"/>
                  </a:lnTo>
                  <a:lnTo>
                    <a:pt x="90614" y="177253"/>
                  </a:lnTo>
                  <a:lnTo>
                    <a:pt x="45273" y="154552"/>
                  </a:lnTo>
                  <a:lnTo>
                    <a:pt x="0" y="130492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9941972" y="1616082"/>
            <a:ext cx="790575" cy="98171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178435">
              <a:lnSpc>
                <a:spcPct val="100000"/>
              </a:lnSpc>
              <a:spcBef>
                <a:spcPts val="310"/>
              </a:spcBef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 marL="283845">
              <a:lnSpc>
                <a:spcPct val="100000"/>
              </a:lnSpc>
              <a:spcBef>
                <a:spcPts val="430"/>
              </a:spcBef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0" dirty="0">
                <a:latin typeface="Times New Roman"/>
                <a:cs typeface="Times New Roman"/>
              </a:rPr>
              <a:t> </a:t>
            </a:r>
            <a:r>
              <a:rPr sz="1800" spc="-50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50310">
              <a:lnSpc>
                <a:spcPct val="100000"/>
              </a:lnSpc>
              <a:spcBef>
                <a:spcPts val="95"/>
              </a:spcBef>
            </a:pPr>
            <a:r>
              <a:rPr dirty="0"/>
              <a:t>The</a:t>
            </a:r>
            <a:r>
              <a:rPr spc="-60" dirty="0"/>
              <a:t> </a:t>
            </a:r>
            <a:r>
              <a:rPr dirty="0"/>
              <a:t>One</a:t>
            </a:r>
            <a:r>
              <a:rPr spc="-60" dirty="0"/>
              <a:t> </a:t>
            </a:r>
            <a:r>
              <a:rPr spc="-10" dirty="0"/>
              <a:t>Queue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29" y="1453193"/>
            <a:ext cx="5379720" cy="4393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All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these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algorithms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the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same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except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8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strategies</a:t>
            </a:r>
            <a:endParaRPr sz="2800">
              <a:latin typeface="Calibri"/>
              <a:cs typeface="Calibri"/>
            </a:endParaRPr>
          </a:p>
          <a:p>
            <a:pPr marL="755650" marR="24765" lvl="1" indent="-285750">
              <a:lnSpc>
                <a:spcPct val="100000"/>
              </a:lnSpc>
              <a:spcBef>
                <a:spcPts val="600"/>
              </a:spcBef>
              <a:buFont typeface="Wingdings"/>
              <a:buChar char="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Conceptually,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all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fringes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priority </a:t>
            </a:r>
            <a:r>
              <a:rPr sz="2400" dirty="0">
                <a:latin typeface="Calibri"/>
                <a:cs typeface="Calibri"/>
              </a:rPr>
              <a:t>queues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(i.e.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collections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of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nodes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with </a:t>
            </a:r>
            <a:r>
              <a:rPr sz="2400" dirty="0">
                <a:latin typeface="Calibri"/>
                <a:cs typeface="Calibri"/>
              </a:rPr>
              <a:t>attached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priorities)</a:t>
            </a:r>
            <a:endParaRPr sz="2400">
              <a:latin typeface="Calibri"/>
              <a:cs typeface="Calibri"/>
            </a:endParaRPr>
          </a:p>
          <a:p>
            <a:pPr marL="755650" marR="40005" lvl="1" indent="-28575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Practically,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for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DFS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BFS,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you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can </a:t>
            </a:r>
            <a:r>
              <a:rPr sz="2400" dirty="0">
                <a:latin typeface="Calibri"/>
                <a:cs typeface="Calibri"/>
              </a:rPr>
              <a:t>avoid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log(n)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overhead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from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an </a:t>
            </a:r>
            <a:r>
              <a:rPr sz="2400" dirty="0">
                <a:latin typeface="Calibri"/>
                <a:cs typeface="Calibri"/>
              </a:rPr>
              <a:t>actual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priority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queue,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using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stacks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queues</a:t>
            </a:r>
            <a:endParaRPr sz="2400">
              <a:latin typeface="Calibri"/>
              <a:cs typeface="Calibri"/>
            </a:endParaRPr>
          </a:p>
          <a:p>
            <a:pPr marL="755650" marR="188595" lvl="1" indent="-28575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Can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code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one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implementation </a:t>
            </a:r>
            <a:r>
              <a:rPr sz="2400" dirty="0">
                <a:latin typeface="Calibri"/>
                <a:cs typeface="Calibri"/>
              </a:rPr>
              <a:t>that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takes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variable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queuing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object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7900" y="1296162"/>
            <a:ext cx="5753099" cy="44752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64229">
              <a:lnSpc>
                <a:spcPct val="100000"/>
              </a:lnSpc>
              <a:spcBef>
                <a:spcPts val="95"/>
              </a:spcBef>
            </a:pPr>
            <a:r>
              <a:rPr dirty="0"/>
              <a:t>Search</a:t>
            </a:r>
            <a:r>
              <a:rPr spc="-95" dirty="0"/>
              <a:t> </a:t>
            </a:r>
            <a:r>
              <a:rPr dirty="0"/>
              <a:t>and</a:t>
            </a:r>
            <a:r>
              <a:rPr spc="-95" dirty="0"/>
              <a:t> </a:t>
            </a:r>
            <a:r>
              <a:rPr spc="-10" dirty="0"/>
              <a:t>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29" y="1531110"/>
            <a:ext cx="4194175" cy="4247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329565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5600" algn="l"/>
              </a:tabLst>
            </a:pP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32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operates</a:t>
            </a:r>
            <a:r>
              <a:rPr sz="3200" spc="-7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over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models</a:t>
            </a:r>
            <a:r>
              <a:rPr sz="32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32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3200" spc="-4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world</a:t>
            </a:r>
            <a:endParaRPr sz="32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700"/>
              </a:spcBef>
              <a:buFont typeface="Wingdings"/>
              <a:buChar char="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agent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doesn’t </a:t>
            </a:r>
            <a:r>
              <a:rPr sz="2800" dirty="0">
                <a:latin typeface="Calibri"/>
                <a:cs typeface="Calibri"/>
              </a:rPr>
              <a:t>actually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try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plans </a:t>
            </a:r>
            <a:r>
              <a:rPr sz="2800" dirty="0">
                <a:latin typeface="Calibri"/>
                <a:cs typeface="Calibri"/>
              </a:rPr>
              <a:t>out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in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real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world!</a:t>
            </a:r>
            <a:endParaRPr sz="2800">
              <a:latin typeface="Calibri"/>
              <a:cs typeface="Calibri"/>
            </a:endParaRPr>
          </a:p>
          <a:p>
            <a:pPr marL="755650" marR="972185" lvl="1" indent="-28575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Planning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all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“in </a:t>
            </a:r>
            <a:r>
              <a:rPr sz="2800" spc="-10" dirty="0">
                <a:latin typeface="Calibri"/>
                <a:cs typeface="Calibri"/>
              </a:rPr>
              <a:t>simulation”</a:t>
            </a:r>
            <a:endParaRPr sz="2800">
              <a:latin typeface="Calibri"/>
              <a:cs typeface="Calibri"/>
            </a:endParaRPr>
          </a:p>
          <a:p>
            <a:pPr marL="755650" marR="189230" lvl="1" indent="-28575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755650" algn="l"/>
              </a:tabLst>
            </a:pPr>
            <a:r>
              <a:rPr sz="2800" dirty="0">
                <a:latin typeface="Calibri"/>
                <a:cs typeface="Calibri"/>
              </a:rPr>
              <a:t>Your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search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is</a:t>
            </a:r>
            <a:r>
              <a:rPr sz="2800" spc="-3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only</a:t>
            </a:r>
            <a:r>
              <a:rPr sz="2800" spc="-3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as </a:t>
            </a:r>
            <a:r>
              <a:rPr sz="2800" dirty="0">
                <a:latin typeface="Calibri"/>
                <a:cs typeface="Calibri"/>
              </a:rPr>
              <a:t>good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your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models…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1871" y="1663077"/>
            <a:ext cx="6216403" cy="43311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D6AED-A239-12C3-ABE2-AB28C606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DA7D24-F167-CD80-EBF5-A991776D1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7749105"/>
              </p:ext>
            </p:extLst>
          </p:nvPr>
        </p:nvGraphicFramePr>
        <p:xfrm>
          <a:off x="838200" y="188259"/>
          <a:ext cx="10515600" cy="172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E4543A-7901-9B02-CF9E-976179E4BABB}"/>
              </a:ext>
            </a:extLst>
          </p:cNvPr>
          <p:cNvSpPr txBox="1"/>
          <p:nvPr/>
        </p:nvSpPr>
        <p:spPr>
          <a:xfrm>
            <a:off x="914400" y="2169442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800" b="0" i="0" u="none" strike="noStrike" baseline="0" dirty="0">
              <a:latin typeface="NimbusRomNo9L-Regu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0F5450-11CE-FBB4-FECD-76F7B1F8A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3530" y="2046453"/>
            <a:ext cx="8659433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60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D6AED-A239-12C3-ABE2-AB28C606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DA7D24-F167-CD80-EBF5-A991776D1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276136"/>
              </p:ext>
            </p:extLst>
          </p:nvPr>
        </p:nvGraphicFramePr>
        <p:xfrm>
          <a:off x="838200" y="188259"/>
          <a:ext cx="10515600" cy="172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EEEF511-FC8C-F65B-8CCB-00B462D71E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011" y="1914860"/>
            <a:ext cx="9179859" cy="416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0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D6AED-A239-12C3-ABE2-AB28C606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DA7D24-F167-CD80-EBF5-A991776D1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115947"/>
              </p:ext>
            </p:extLst>
          </p:nvPr>
        </p:nvGraphicFramePr>
        <p:xfrm>
          <a:off x="838200" y="188259"/>
          <a:ext cx="10515600" cy="172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object 3">
            <a:extLst>
              <a:ext uri="{FF2B5EF4-FFF2-40B4-BE49-F238E27FC236}">
                <a16:creationId xmlns:a16="http://schemas.microsoft.com/office/drawing/2014/main" id="{37699DD1-078E-24D0-717D-DB74F7EDB801}"/>
              </a:ext>
            </a:extLst>
          </p:cNvPr>
          <p:cNvGrpSpPr/>
          <p:nvPr/>
        </p:nvGrpSpPr>
        <p:grpSpPr>
          <a:xfrm>
            <a:off x="1733550" y="2571751"/>
            <a:ext cx="3257550" cy="1276985"/>
            <a:chOff x="1733550" y="2571751"/>
            <a:chExt cx="3257550" cy="127698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1C1913F1-3852-044E-A7D5-9A9E79B01F94}"/>
                </a:ext>
              </a:extLst>
            </p:cNvPr>
            <p:cNvSpPr/>
            <p:nvPr/>
          </p:nvSpPr>
          <p:spPr>
            <a:xfrm>
              <a:off x="3505200" y="3808476"/>
              <a:ext cx="1066800" cy="1905"/>
            </a:xfrm>
            <a:custGeom>
              <a:avLst/>
              <a:gdLst/>
              <a:ahLst/>
              <a:cxnLst/>
              <a:rect l="l" t="t" r="r" b="b"/>
              <a:pathLst>
                <a:path w="1066800" h="1904">
                  <a:moveTo>
                    <a:pt x="0" y="0"/>
                  </a:moveTo>
                  <a:lnTo>
                    <a:pt x="1066800" y="1587"/>
                  </a:lnTo>
                </a:path>
              </a:pathLst>
            </a:custGeom>
            <a:ln w="762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EDC9B482-4266-5D2F-1D30-79B1CEB8A557}"/>
                </a:ext>
              </a:extLst>
            </p:cNvPr>
            <p:cNvSpPr/>
            <p:nvPr/>
          </p:nvSpPr>
          <p:spPr>
            <a:xfrm>
              <a:off x="3352800" y="3656076"/>
              <a:ext cx="1371600" cy="1905"/>
            </a:xfrm>
            <a:custGeom>
              <a:avLst/>
              <a:gdLst/>
              <a:ahLst/>
              <a:cxnLst/>
              <a:rect l="l" t="t" r="r" b="b"/>
              <a:pathLst>
                <a:path w="1371600" h="1904">
                  <a:moveTo>
                    <a:pt x="0" y="0"/>
                  </a:moveTo>
                  <a:lnTo>
                    <a:pt x="1371600" y="1587"/>
                  </a:lnTo>
                </a:path>
              </a:pathLst>
            </a:custGeom>
            <a:ln w="762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15C99BFC-1005-ACEE-1358-4C9714DB6FB9}"/>
                </a:ext>
              </a:extLst>
            </p:cNvPr>
            <p:cNvSpPr/>
            <p:nvPr/>
          </p:nvSpPr>
          <p:spPr>
            <a:xfrm>
              <a:off x="3200400" y="3505200"/>
              <a:ext cx="1752600" cy="1905"/>
            </a:xfrm>
            <a:custGeom>
              <a:avLst/>
              <a:gdLst/>
              <a:ahLst/>
              <a:cxnLst/>
              <a:rect l="l" t="t" r="r" b="b"/>
              <a:pathLst>
                <a:path w="1752600" h="1904">
                  <a:moveTo>
                    <a:pt x="0" y="0"/>
                  </a:moveTo>
                  <a:lnTo>
                    <a:pt x="1752600" y="1587"/>
                  </a:lnTo>
                </a:path>
              </a:pathLst>
            </a:custGeom>
            <a:ln w="762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9BD86E18-61DB-AD36-46E0-DD2FA05A18A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2680" y="3479292"/>
              <a:ext cx="1082801" cy="320801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610EC0CC-3D88-A275-323B-AFE30CFBA47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8780" y="3505581"/>
              <a:ext cx="990599" cy="228599"/>
            </a:xfrm>
            <a:prstGeom prst="rect">
              <a:avLst/>
            </a:prstGeom>
          </p:spPr>
        </p:pic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8FC501C0-D181-5B02-7A6A-67D076A511E0}"/>
                </a:ext>
              </a:extLst>
            </p:cNvPr>
            <p:cNvSpPr/>
            <p:nvPr/>
          </p:nvSpPr>
          <p:spPr>
            <a:xfrm>
              <a:off x="2438780" y="3505581"/>
              <a:ext cx="990600" cy="228600"/>
            </a:xfrm>
            <a:custGeom>
              <a:avLst/>
              <a:gdLst/>
              <a:ahLst/>
              <a:cxnLst/>
              <a:rect l="l" t="t" r="r" b="b"/>
              <a:pathLst>
                <a:path w="990600" h="228600">
                  <a:moveTo>
                    <a:pt x="0" y="114300"/>
                  </a:moveTo>
                  <a:lnTo>
                    <a:pt x="495300" y="228600"/>
                  </a:lnTo>
                  <a:lnTo>
                    <a:pt x="990600" y="228600"/>
                  </a:lnTo>
                  <a:lnTo>
                    <a:pt x="0" y="0"/>
                  </a:lnTo>
                  <a:lnTo>
                    <a:pt x="0" y="11430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929C3B74-B06D-892D-3D9D-DE001B6E7950}"/>
                </a:ext>
              </a:extLst>
            </p:cNvPr>
            <p:cNvSpPr/>
            <p:nvPr/>
          </p:nvSpPr>
          <p:spPr>
            <a:xfrm>
              <a:off x="1752600" y="2590801"/>
              <a:ext cx="685800" cy="971550"/>
            </a:xfrm>
            <a:custGeom>
              <a:avLst/>
              <a:gdLst/>
              <a:ahLst/>
              <a:cxnLst/>
              <a:rect l="l" t="t" r="r" b="b"/>
              <a:pathLst>
                <a:path w="685800" h="971550">
                  <a:moveTo>
                    <a:pt x="685800" y="97155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60606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1">
            <a:extLst>
              <a:ext uri="{FF2B5EF4-FFF2-40B4-BE49-F238E27FC236}">
                <a16:creationId xmlns:a16="http://schemas.microsoft.com/office/drawing/2014/main" id="{3C7DEB0A-8272-4507-D040-B10F043F605D}"/>
              </a:ext>
            </a:extLst>
          </p:cNvPr>
          <p:cNvSpPr/>
          <p:nvPr/>
        </p:nvSpPr>
        <p:spPr>
          <a:xfrm>
            <a:off x="2971800" y="3960876"/>
            <a:ext cx="2209800" cy="1905"/>
          </a:xfrm>
          <a:custGeom>
            <a:avLst/>
            <a:gdLst/>
            <a:ahLst/>
            <a:cxnLst/>
            <a:rect l="l" t="t" r="r" b="b"/>
            <a:pathLst>
              <a:path w="2209800" h="1904">
                <a:moveTo>
                  <a:pt x="0" y="0"/>
                </a:moveTo>
                <a:lnTo>
                  <a:pt x="2209800" y="1587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2">
            <a:extLst>
              <a:ext uri="{FF2B5EF4-FFF2-40B4-BE49-F238E27FC236}">
                <a16:creationId xmlns:a16="http://schemas.microsoft.com/office/drawing/2014/main" id="{E2375BF4-75A4-8D6B-47CD-30D7E974C20A}"/>
              </a:ext>
            </a:extLst>
          </p:cNvPr>
          <p:cNvSpPr/>
          <p:nvPr/>
        </p:nvSpPr>
        <p:spPr>
          <a:xfrm>
            <a:off x="7772400" y="2513076"/>
            <a:ext cx="1066800" cy="1905"/>
          </a:xfrm>
          <a:custGeom>
            <a:avLst/>
            <a:gdLst/>
            <a:ahLst/>
            <a:cxnLst/>
            <a:rect l="l" t="t" r="r" b="b"/>
            <a:pathLst>
              <a:path w="1066800" h="1905">
                <a:moveTo>
                  <a:pt x="0" y="0"/>
                </a:moveTo>
                <a:lnTo>
                  <a:pt x="1066800" y="1587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C89ED635-D79C-2844-4CEC-56C09CF2A34F}"/>
              </a:ext>
            </a:extLst>
          </p:cNvPr>
          <p:cNvSpPr/>
          <p:nvPr/>
        </p:nvSpPr>
        <p:spPr>
          <a:xfrm>
            <a:off x="7620000" y="2209800"/>
            <a:ext cx="1371600" cy="1905"/>
          </a:xfrm>
          <a:custGeom>
            <a:avLst/>
            <a:gdLst/>
            <a:ahLst/>
            <a:cxnLst/>
            <a:rect l="l" t="t" r="r" b="b"/>
            <a:pathLst>
              <a:path w="1371600" h="1905">
                <a:moveTo>
                  <a:pt x="0" y="0"/>
                </a:moveTo>
                <a:lnTo>
                  <a:pt x="1371600" y="1587"/>
                </a:lnTo>
              </a:path>
            </a:pathLst>
          </a:custGeom>
          <a:ln w="762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4">
            <a:extLst>
              <a:ext uri="{FF2B5EF4-FFF2-40B4-BE49-F238E27FC236}">
                <a16:creationId xmlns:a16="http://schemas.microsoft.com/office/drawing/2014/main" id="{632B0BC3-2A26-BC29-47A7-A00DAF5DF569}"/>
              </a:ext>
            </a:extLst>
          </p:cNvPr>
          <p:cNvSpPr/>
          <p:nvPr/>
        </p:nvSpPr>
        <p:spPr>
          <a:xfrm>
            <a:off x="7239000" y="2665476"/>
            <a:ext cx="2209800" cy="1905"/>
          </a:xfrm>
          <a:custGeom>
            <a:avLst/>
            <a:gdLst/>
            <a:ahLst/>
            <a:cxnLst/>
            <a:rect l="l" t="t" r="r" b="b"/>
            <a:pathLst>
              <a:path w="2209800" h="1905">
                <a:moveTo>
                  <a:pt x="0" y="0"/>
                </a:moveTo>
                <a:lnTo>
                  <a:pt x="2209800" y="1587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5">
            <a:extLst>
              <a:ext uri="{FF2B5EF4-FFF2-40B4-BE49-F238E27FC236}">
                <a16:creationId xmlns:a16="http://schemas.microsoft.com/office/drawing/2014/main" id="{820FA331-84CB-8146-38FA-F5FC31EF8688}"/>
              </a:ext>
            </a:extLst>
          </p:cNvPr>
          <p:cNvSpPr/>
          <p:nvPr/>
        </p:nvSpPr>
        <p:spPr>
          <a:xfrm>
            <a:off x="7467600" y="2360676"/>
            <a:ext cx="1752600" cy="1905"/>
          </a:xfrm>
          <a:custGeom>
            <a:avLst/>
            <a:gdLst/>
            <a:ahLst/>
            <a:cxnLst/>
            <a:rect l="l" t="t" r="r" b="b"/>
            <a:pathLst>
              <a:path w="1752600" h="1905">
                <a:moveTo>
                  <a:pt x="0" y="0"/>
                </a:moveTo>
                <a:lnTo>
                  <a:pt x="1752600" y="1587"/>
                </a:lnTo>
              </a:path>
            </a:pathLst>
          </a:custGeom>
          <a:ln w="762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6">
            <a:extLst>
              <a:ext uri="{FF2B5EF4-FFF2-40B4-BE49-F238E27FC236}">
                <a16:creationId xmlns:a16="http://schemas.microsoft.com/office/drawing/2014/main" id="{6FD31689-528C-1CFF-9963-69E49576766B}"/>
              </a:ext>
            </a:extLst>
          </p:cNvPr>
          <p:cNvSpPr/>
          <p:nvPr/>
        </p:nvSpPr>
        <p:spPr>
          <a:xfrm>
            <a:off x="7772400" y="3429000"/>
            <a:ext cx="1066800" cy="1905"/>
          </a:xfrm>
          <a:custGeom>
            <a:avLst/>
            <a:gdLst/>
            <a:ahLst/>
            <a:cxnLst/>
            <a:rect l="l" t="t" r="r" b="b"/>
            <a:pathLst>
              <a:path w="1066800" h="1904">
                <a:moveTo>
                  <a:pt x="0" y="0"/>
                </a:moveTo>
                <a:lnTo>
                  <a:pt x="1066800" y="1587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7">
            <a:extLst>
              <a:ext uri="{FF2B5EF4-FFF2-40B4-BE49-F238E27FC236}">
                <a16:creationId xmlns:a16="http://schemas.microsoft.com/office/drawing/2014/main" id="{A4E86712-28C0-A09D-1A49-F315F0186FC5}"/>
              </a:ext>
            </a:extLst>
          </p:cNvPr>
          <p:cNvSpPr/>
          <p:nvPr/>
        </p:nvSpPr>
        <p:spPr>
          <a:xfrm>
            <a:off x="7620000" y="3579876"/>
            <a:ext cx="1371600" cy="1905"/>
          </a:xfrm>
          <a:custGeom>
            <a:avLst/>
            <a:gdLst/>
            <a:ahLst/>
            <a:cxnLst/>
            <a:rect l="l" t="t" r="r" b="b"/>
            <a:pathLst>
              <a:path w="1371600" h="1904">
                <a:moveTo>
                  <a:pt x="0" y="0"/>
                </a:moveTo>
                <a:lnTo>
                  <a:pt x="1371600" y="1587"/>
                </a:lnTo>
              </a:path>
            </a:pathLst>
          </a:custGeom>
          <a:ln w="762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28E1E865-9AA9-EAB9-775D-4F350888A56C}"/>
              </a:ext>
            </a:extLst>
          </p:cNvPr>
          <p:cNvSpPr/>
          <p:nvPr/>
        </p:nvSpPr>
        <p:spPr>
          <a:xfrm>
            <a:off x="7239000" y="3884676"/>
            <a:ext cx="2209800" cy="1905"/>
          </a:xfrm>
          <a:custGeom>
            <a:avLst/>
            <a:gdLst/>
            <a:ahLst/>
            <a:cxnLst/>
            <a:rect l="l" t="t" r="r" b="b"/>
            <a:pathLst>
              <a:path w="2209800" h="1904">
                <a:moveTo>
                  <a:pt x="0" y="0"/>
                </a:moveTo>
                <a:lnTo>
                  <a:pt x="2209800" y="1587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9">
            <a:extLst>
              <a:ext uri="{FF2B5EF4-FFF2-40B4-BE49-F238E27FC236}">
                <a16:creationId xmlns:a16="http://schemas.microsoft.com/office/drawing/2014/main" id="{31882011-88C6-948D-1F32-5D80E3DE2D4B}"/>
              </a:ext>
            </a:extLst>
          </p:cNvPr>
          <p:cNvSpPr/>
          <p:nvPr/>
        </p:nvSpPr>
        <p:spPr>
          <a:xfrm>
            <a:off x="7467600" y="3732276"/>
            <a:ext cx="1752600" cy="1905"/>
          </a:xfrm>
          <a:custGeom>
            <a:avLst/>
            <a:gdLst/>
            <a:ahLst/>
            <a:cxnLst/>
            <a:rect l="l" t="t" r="r" b="b"/>
            <a:pathLst>
              <a:path w="1752600" h="1904">
                <a:moveTo>
                  <a:pt x="0" y="0"/>
                </a:moveTo>
                <a:lnTo>
                  <a:pt x="1752600" y="1587"/>
                </a:lnTo>
              </a:path>
            </a:pathLst>
          </a:custGeom>
          <a:ln w="762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0">
            <a:extLst>
              <a:ext uri="{FF2B5EF4-FFF2-40B4-BE49-F238E27FC236}">
                <a16:creationId xmlns:a16="http://schemas.microsoft.com/office/drawing/2014/main" id="{5CB92312-91AD-E9A4-1888-ABC3AD747D3D}"/>
              </a:ext>
            </a:extLst>
          </p:cNvPr>
          <p:cNvSpPr/>
          <p:nvPr/>
        </p:nvSpPr>
        <p:spPr>
          <a:xfrm>
            <a:off x="7772400" y="4876800"/>
            <a:ext cx="1066800" cy="1905"/>
          </a:xfrm>
          <a:custGeom>
            <a:avLst/>
            <a:gdLst/>
            <a:ahLst/>
            <a:cxnLst/>
            <a:rect l="l" t="t" r="r" b="b"/>
            <a:pathLst>
              <a:path w="1066800" h="1904">
                <a:moveTo>
                  <a:pt x="0" y="0"/>
                </a:moveTo>
                <a:lnTo>
                  <a:pt x="1066800" y="1587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>
            <a:extLst>
              <a:ext uri="{FF2B5EF4-FFF2-40B4-BE49-F238E27FC236}">
                <a16:creationId xmlns:a16="http://schemas.microsoft.com/office/drawing/2014/main" id="{2E249B90-3C7A-0265-E58C-B79C40A6178A}"/>
              </a:ext>
            </a:extLst>
          </p:cNvPr>
          <p:cNvSpPr/>
          <p:nvPr/>
        </p:nvSpPr>
        <p:spPr>
          <a:xfrm>
            <a:off x="7620000" y="5027676"/>
            <a:ext cx="1371600" cy="1905"/>
          </a:xfrm>
          <a:custGeom>
            <a:avLst/>
            <a:gdLst/>
            <a:ahLst/>
            <a:cxnLst/>
            <a:rect l="l" t="t" r="r" b="b"/>
            <a:pathLst>
              <a:path w="1371600" h="1904">
                <a:moveTo>
                  <a:pt x="0" y="0"/>
                </a:moveTo>
                <a:lnTo>
                  <a:pt x="1371600" y="1587"/>
                </a:lnTo>
              </a:path>
            </a:pathLst>
          </a:custGeom>
          <a:ln w="762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2">
            <a:extLst>
              <a:ext uri="{FF2B5EF4-FFF2-40B4-BE49-F238E27FC236}">
                <a16:creationId xmlns:a16="http://schemas.microsoft.com/office/drawing/2014/main" id="{2C9345B8-422C-3A8B-35E0-F60F28E59259}"/>
              </a:ext>
            </a:extLst>
          </p:cNvPr>
          <p:cNvSpPr/>
          <p:nvPr/>
        </p:nvSpPr>
        <p:spPr>
          <a:xfrm>
            <a:off x="7239000" y="4724400"/>
            <a:ext cx="2209800" cy="1905"/>
          </a:xfrm>
          <a:custGeom>
            <a:avLst/>
            <a:gdLst/>
            <a:ahLst/>
            <a:cxnLst/>
            <a:rect l="l" t="t" r="r" b="b"/>
            <a:pathLst>
              <a:path w="2209800" h="1904">
                <a:moveTo>
                  <a:pt x="0" y="0"/>
                </a:moveTo>
                <a:lnTo>
                  <a:pt x="2209800" y="1587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3">
            <a:extLst>
              <a:ext uri="{FF2B5EF4-FFF2-40B4-BE49-F238E27FC236}">
                <a16:creationId xmlns:a16="http://schemas.microsoft.com/office/drawing/2014/main" id="{28A5672A-5F8E-EB5B-2A68-CC20954508BC}"/>
              </a:ext>
            </a:extLst>
          </p:cNvPr>
          <p:cNvSpPr/>
          <p:nvPr/>
        </p:nvSpPr>
        <p:spPr>
          <a:xfrm>
            <a:off x="7467600" y="5180076"/>
            <a:ext cx="1752600" cy="1905"/>
          </a:xfrm>
          <a:custGeom>
            <a:avLst/>
            <a:gdLst/>
            <a:ahLst/>
            <a:cxnLst/>
            <a:rect l="l" t="t" r="r" b="b"/>
            <a:pathLst>
              <a:path w="1752600" h="1904">
                <a:moveTo>
                  <a:pt x="0" y="0"/>
                </a:moveTo>
                <a:lnTo>
                  <a:pt x="1752600" y="1587"/>
                </a:lnTo>
              </a:path>
            </a:pathLst>
          </a:custGeom>
          <a:ln w="762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4">
            <a:extLst>
              <a:ext uri="{FF2B5EF4-FFF2-40B4-BE49-F238E27FC236}">
                <a16:creationId xmlns:a16="http://schemas.microsoft.com/office/drawing/2014/main" id="{13F0D89A-7E00-F5CB-8E49-C5DBDAFDD7D6}"/>
              </a:ext>
            </a:extLst>
          </p:cNvPr>
          <p:cNvSpPr/>
          <p:nvPr/>
        </p:nvSpPr>
        <p:spPr>
          <a:xfrm>
            <a:off x="5881025" y="2508499"/>
            <a:ext cx="840105" cy="609600"/>
          </a:xfrm>
          <a:custGeom>
            <a:avLst/>
            <a:gdLst/>
            <a:ahLst/>
            <a:cxnLst/>
            <a:rect l="l" t="t" r="r" b="b"/>
            <a:pathLst>
              <a:path w="840104" h="609600">
                <a:moveTo>
                  <a:pt x="579297" y="0"/>
                </a:moveTo>
                <a:lnTo>
                  <a:pt x="626922" y="82486"/>
                </a:lnTo>
                <a:lnTo>
                  <a:pt x="0" y="444436"/>
                </a:lnTo>
                <a:lnTo>
                  <a:pt x="95249" y="609409"/>
                </a:lnTo>
                <a:lnTo>
                  <a:pt x="722172" y="247459"/>
                </a:lnTo>
                <a:lnTo>
                  <a:pt x="769797" y="329946"/>
                </a:lnTo>
                <a:lnTo>
                  <a:pt x="839520" y="69723"/>
                </a:lnTo>
                <a:lnTo>
                  <a:pt x="579297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5">
            <a:extLst>
              <a:ext uri="{FF2B5EF4-FFF2-40B4-BE49-F238E27FC236}">
                <a16:creationId xmlns:a16="http://schemas.microsoft.com/office/drawing/2014/main" id="{9D454169-BE53-7C47-EDBC-1050F9D9BFE3}"/>
              </a:ext>
            </a:extLst>
          </p:cNvPr>
          <p:cNvSpPr/>
          <p:nvPr/>
        </p:nvSpPr>
        <p:spPr>
          <a:xfrm>
            <a:off x="5867400" y="3505200"/>
            <a:ext cx="914400" cy="381000"/>
          </a:xfrm>
          <a:custGeom>
            <a:avLst/>
            <a:gdLst/>
            <a:ahLst/>
            <a:cxnLst/>
            <a:rect l="l" t="t" r="r" b="b"/>
            <a:pathLst>
              <a:path w="914400" h="381000">
                <a:moveTo>
                  <a:pt x="723900" y="0"/>
                </a:moveTo>
                <a:lnTo>
                  <a:pt x="723900" y="95250"/>
                </a:lnTo>
                <a:lnTo>
                  <a:pt x="0" y="95250"/>
                </a:lnTo>
                <a:lnTo>
                  <a:pt x="0" y="285750"/>
                </a:lnTo>
                <a:lnTo>
                  <a:pt x="723900" y="285750"/>
                </a:lnTo>
                <a:lnTo>
                  <a:pt x="723900" y="381000"/>
                </a:lnTo>
                <a:lnTo>
                  <a:pt x="914400" y="190500"/>
                </a:lnTo>
                <a:lnTo>
                  <a:pt x="723900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6">
            <a:extLst>
              <a:ext uri="{FF2B5EF4-FFF2-40B4-BE49-F238E27FC236}">
                <a16:creationId xmlns:a16="http://schemas.microsoft.com/office/drawing/2014/main" id="{C49FC3CF-FAE7-EB69-936C-5F9D49F94ABB}"/>
              </a:ext>
            </a:extLst>
          </p:cNvPr>
          <p:cNvSpPr/>
          <p:nvPr/>
        </p:nvSpPr>
        <p:spPr>
          <a:xfrm>
            <a:off x="5838822" y="4248335"/>
            <a:ext cx="840105" cy="609600"/>
          </a:xfrm>
          <a:custGeom>
            <a:avLst/>
            <a:gdLst/>
            <a:ahLst/>
            <a:cxnLst/>
            <a:rect l="l" t="t" r="r" b="b"/>
            <a:pathLst>
              <a:path w="840104" h="609600">
                <a:moveTo>
                  <a:pt x="95249" y="0"/>
                </a:moveTo>
                <a:lnTo>
                  <a:pt x="0" y="164973"/>
                </a:lnTo>
                <a:lnTo>
                  <a:pt x="626922" y="526923"/>
                </a:lnTo>
                <a:lnTo>
                  <a:pt x="579297" y="609409"/>
                </a:lnTo>
                <a:lnTo>
                  <a:pt x="839520" y="539686"/>
                </a:lnTo>
                <a:lnTo>
                  <a:pt x="769797" y="279463"/>
                </a:lnTo>
                <a:lnTo>
                  <a:pt x="722172" y="361950"/>
                </a:lnTo>
                <a:lnTo>
                  <a:pt x="95249" y="0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7">
            <a:extLst>
              <a:ext uri="{FF2B5EF4-FFF2-40B4-BE49-F238E27FC236}">
                <a16:creationId xmlns:a16="http://schemas.microsoft.com/office/drawing/2014/main" id="{B14050B1-AE52-D162-65E5-5D011967E015}"/>
              </a:ext>
            </a:extLst>
          </p:cNvPr>
          <p:cNvSpPr txBox="1"/>
          <p:nvPr/>
        </p:nvSpPr>
        <p:spPr>
          <a:xfrm>
            <a:off x="3647090" y="6029958"/>
            <a:ext cx="48990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Cost: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Number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</a:t>
            </a:r>
            <a:r>
              <a:rPr sz="2800" spc="-20" dirty="0">
                <a:latin typeface="Calibri"/>
                <a:cs typeface="Calibri"/>
              </a:rPr>
              <a:t>pancakes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flipped</a:t>
            </a:r>
            <a:endParaRPr sz="2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202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D6AED-A239-12C3-ABE2-AB28C6066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4DA7D24-F167-CD80-EBF5-A991776D12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6249956"/>
              </p:ext>
            </p:extLst>
          </p:nvPr>
        </p:nvGraphicFramePr>
        <p:xfrm>
          <a:off x="838200" y="188259"/>
          <a:ext cx="10515600" cy="1721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2">
            <a:extLst>
              <a:ext uri="{FF2B5EF4-FFF2-40B4-BE49-F238E27FC236}">
                <a16:creationId xmlns:a16="http://schemas.microsoft.com/office/drawing/2014/main" id="{80F02E8F-1150-A91F-4C27-E878C2CB11DE}"/>
              </a:ext>
            </a:extLst>
          </p:cNvPr>
          <p:cNvGrpSpPr/>
          <p:nvPr/>
        </p:nvGrpSpPr>
        <p:grpSpPr>
          <a:xfrm>
            <a:off x="1767660" y="2159553"/>
            <a:ext cx="8157209" cy="4363720"/>
            <a:chOff x="2063495" y="1514094"/>
            <a:chExt cx="8157209" cy="4363720"/>
          </a:xfrm>
        </p:grpSpPr>
        <p:pic>
          <p:nvPicPr>
            <p:cNvPr id="29" name="object 3">
              <a:extLst>
                <a:ext uri="{FF2B5EF4-FFF2-40B4-BE49-F238E27FC236}">
                  <a16:creationId xmlns:a16="http://schemas.microsoft.com/office/drawing/2014/main" id="{359D4A00-4106-9A8D-EDCC-64B745A152C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1475" y="2282827"/>
              <a:ext cx="5073489" cy="2652183"/>
            </a:xfrm>
            <a:prstGeom prst="rect">
              <a:avLst/>
            </a:prstGeom>
          </p:spPr>
        </p:pic>
        <p:pic>
          <p:nvPicPr>
            <p:cNvPr id="30" name="object 4">
              <a:extLst>
                <a:ext uri="{FF2B5EF4-FFF2-40B4-BE49-F238E27FC236}">
                  <a16:creationId xmlns:a16="http://schemas.microsoft.com/office/drawing/2014/main" id="{938ACAA5-1272-13C4-81A1-C9653BF7150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73401" y="1524000"/>
              <a:ext cx="8137397" cy="4343399"/>
            </a:xfrm>
            <a:prstGeom prst="rect">
              <a:avLst/>
            </a:prstGeom>
          </p:spPr>
        </p:pic>
        <p:sp>
          <p:nvSpPr>
            <p:cNvPr id="31" name="object 5">
              <a:extLst>
                <a:ext uri="{FF2B5EF4-FFF2-40B4-BE49-F238E27FC236}">
                  <a16:creationId xmlns:a16="http://schemas.microsoft.com/office/drawing/2014/main" id="{A178F44B-EA7C-E40C-51D0-8E230151EE12}"/>
                </a:ext>
              </a:extLst>
            </p:cNvPr>
            <p:cNvSpPr/>
            <p:nvPr/>
          </p:nvSpPr>
          <p:spPr>
            <a:xfrm>
              <a:off x="2068448" y="1519047"/>
              <a:ext cx="8147684" cy="4353560"/>
            </a:xfrm>
            <a:custGeom>
              <a:avLst/>
              <a:gdLst/>
              <a:ahLst/>
              <a:cxnLst/>
              <a:rect l="l" t="t" r="r" b="b"/>
              <a:pathLst>
                <a:path w="8147684" h="4353560">
                  <a:moveTo>
                    <a:pt x="0" y="0"/>
                  </a:moveTo>
                  <a:lnTo>
                    <a:pt x="8147304" y="0"/>
                  </a:lnTo>
                  <a:lnTo>
                    <a:pt x="8147304" y="4353306"/>
                  </a:lnTo>
                  <a:lnTo>
                    <a:pt x="0" y="4353306"/>
                  </a:lnTo>
                  <a:lnTo>
                    <a:pt x="0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7989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" name="Diagram 127">
            <a:extLst>
              <a:ext uri="{FF2B5EF4-FFF2-40B4-BE49-F238E27FC236}">
                <a16:creationId xmlns:a16="http://schemas.microsoft.com/office/drawing/2014/main" id="{6B629185-2E53-D06D-17CD-5E9297517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082411"/>
              </p:ext>
            </p:extLst>
          </p:nvPr>
        </p:nvGraphicFramePr>
        <p:xfrm>
          <a:off x="744072" y="162306"/>
          <a:ext cx="8437044" cy="69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/>
          <p:nvPr/>
        </p:nvSpPr>
        <p:spPr>
          <a:xfrm>
            <a:off x="3184398" y="2501645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12770" y="2598420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6748" y="2403348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5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43427" y="2693670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5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8772" y="3727703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0400" y="3534155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52750" y="3630929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59429" y="3822953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74920" y="2271522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5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22570" y="2174748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51703" y="2077973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81600" y="1981200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5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6970" y="4689347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5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98598" y="4882894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50948" y="4786121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7627" y="4979670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08170" y="4453128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79797" y="4646676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232147" y="4549900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38828" y="4357878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32747" y="4191000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80397" y="390067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208769" y="3997450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9428" y="4094226"/>
            <a:ext cx="812800" cy="0"/>
          </a:xfrm>
          <a:custGeom>
            <a:avLst/>
            <a:gdLst/>
            <a:ahLst/>
            <a:cxnLst/>
            <a:rect l="l" t="t" r="r" b="b"/>
            <a:pathLst>
              <a:path w="812800">
                <a:moveTo>
                  <a:pt x="0" y="0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29200" y="3594353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76850" y="3497579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0"/>
                </a:moveTo>
                <a:lnTo>
                  <a:pt x="495300" y="1587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06746" y="3305554"/>
            <a:ext cx="635000" cy="1905"/>
          </a:xfrm>
          <a:custGeom>
            <a:avLst/>
            <a:gdLst/>
            <a:ahLst/>
            <a:cxnLst/>
            <a:rect l="l" t="t" r="r" b="b"/>
            <a:pathLst>
              <a:path w="635000" h="1904">
                <a:moveTo>
                  <a:pt x="0" y="1587"/>
                </a:moveTo>
                <a:lnTo>
                  <a:pt x="635000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35879" y="340080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4120515" y="2286018"/>
            <a:ext cx="564515" cy="258445"/>
            <a:chOff x="4120515" y="2286018"/>
            <a:chExt cx="564515" cy="258445"/>
          </a:xfrm>
        </p:grpSpPr>
        <p:sp>
          <p:nvSpPr>
            <p:cNvPr id="32" name="object 32"/>
            <p:cNvSpPr/>
            <p:nvPr/>
          </p:nvSpPr>
          <p:spPr>
            <a:xfrm>
              <a:off x="4126866" y="2305505"/>
              <a:ext cx="551815" cy="219710"/>
            </a:xfrm>
            <a:custGeom>
              <a:avLst/>
              <a:gdLst/>
              <a:ahLst/>
              <a:cxnLst/>
              <a:rect l="l" t="t" r="r" b="b"/>
              <a:pathLst>
                <a:path w="551814" h="219710">
                  <a:moveTo>
                    <a:pt x="551306" y="0"/>
                  </a:moveTo>
                  <a:lnTo>
                    <a:pt x="0" y="21930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26865" y="2455341"/>
              <a:ext cx="87630" cy="83185"/>
            </a:xfrm>
            <a:custGeom>
              <a:avLst/>
              <a:gdLst/>
              <a:ahLst/>
              <a:cxnLst/>
              <a:rect l="l" t="t" r="r" b="b"/>
              <a:pathLst>
                <a:path w="87629" h="83185">
                  <a:moveTo>
                    <a:pt x="54368" y="0"/>
                  </a:moveTo>
                  <a:lnTo>
                    <a:pt x="0" y="69469"/>
                  </a:lnTo>
                  <a:lnTo>
                    <a:pt x="87236" y="82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590940" y="2292368"/>
              <a:ext cx="87630" cy="83185"/>
            </a:xfrm>
            <a:custGeom>
              <a:avLst/>
              <a:gdLst/>
              <a:ahLst/>
              <a:cxnLst/>
              <a:rect l="l" t="t" r="r" b="b"/>
              <a:pathLst>
                <a:path w="87629" h="83185">
                  <a:moveTo>
                    <a:pt x="32854" y="82600"/>
                  </a:moveTo>
                  <a:lnTo>
                    <a:pt x="87236" y="1313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419725" y="2867149"/>
            <a:ext cx="101600" cy="521334"/>
            <a:chOff x="3419725" y="2867149"/>
            <a:chExt cx="101600" cy="521334"/>
          </a:xfrm>
        </p:grpSpPr>
        <p:sp>
          <p:nvSpPr>
            <p:cNvPr id="36" name="object 36"/>
            <p:cNvSpPr/>
            <p:nvPr/>
          </p:nvSpPr>
          <p:spPr>
            <a:xfrm>
              <a:off x="3470529" y="2873501"/>
              <a:ext cx="0" cy="508634"/>
            </a:xfrm>
            <a:custGeom>
              <a:avLst/>
              <a:gdLst/>
              <a:ahLst/>
              <a:cxnLst/>
              <a:rect l="l" t="t" r="r" b="b"/>
              <a:pathLst>
                <a:path h="508635">
                  <a:moveTo>
                    <a:pt x="0" y="50825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426075" y="2873499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0" y="76200"/>
                  </a:moveTo>
                  <a:lnTo>
                    <a:pt x="44450" y="0"/>
                  </a:lnTo>
                  <a:lnTo>
                    <a:pt x="88900" y="762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426075" y="3305553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2864637" y="4005122"/>
            <a:ext cx="602615" cy="455295"/>
            <a:chOff x="2864637" y="4005122"/>
            <a:chExt cx="602615" cy="455295"/>
          </a:xfrm>
        </p:grpSpPr>
        <p:sp>
          <p:nvSpPr>
            <p:cNvPr id="40" name="object 40"/>
            <p:cNvSpPr/>
            <p:nvPr/>
          </p:nvSpPr>
          <p:spPr>
            <a:xfrm>
              <a:off x="2870987" y="4011472"/>
              <a:ext cx="589915" cy="442595"/>
            </a:xfrm>
            <a:custGeom>
              <a:avLst/>
              <a:gdLst/>
              <a:ahLst/>
              <a:cxnLst/>
              <a:rect l="l" t="t" r="r" b="b"/>
              <a:pathLst>
                <a:path w="589914" h="442595">
                  <a:moveTo>
                    <a:pt x="0" y="442112"/>
                  </a:moveTo>
                  <a:lnTo>
                    <a:pt x="589483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372844" y="4011474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39" y="81280"/>
                  </a:moveTo>
                  <a:lnTo>
                    <a:pt x="87629" y="0"/>
                  </a:lnTo>
                  <a:lnTo>
                    <a:pt x="0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70991" y="4372306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30" h="81279">
                  <a:moveTo>
                    <a:pt x="34289" y="0"/>
                  </a:moveTo>
                  <a:lnTo>
                    <a:pt x="0" y="81279"/>
                  </a:lnTo>
                  <a:lnTo>
                    <a:pt x="87629" y="7111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3890285" y="4054652"/>
            <a:ext cx="297815" cy="226695"/>
            <a:chOff x="3890285" y="4054652"/>
            <a:chExt cx="297815" cy="226695"/>
          </a:xfrm>
        </p:grpSpPr>
        <p:sp>
          <p:nvSpPr>
            <p:cNvPr id="44" name="object 44"/>
            <p:cNvSpPr/>
            <p:nvPr/>
          </p:nvSpPr>
          <p:spPr>
            <a:xfrm>
              <a:off x="3896639" y="4061002"/>
              <a:ext cx="285115" cy="213995"/>
            </a:xfrm>
            <a:custGeom>
              <a:avLst/>
              <a:gdLst/>
              <a:ahLst/>
              <a:cxnLst/>
              <a:rect l="l" t="t" r="r" b="b"/>
              <a:pathLst>
                <a:path w="285114" h="213995">
                  <a:moveTo>
                    <a:pt x="284683" y="21351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96635" y="4061004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34289" y="81280"/>
                  </a:moveTo>
                  <a:lnTo>
                    <a:pt x="0" y="0"/>
                  </a:lnTo>
                  <a:lnTo>
                    <a:pt x="87629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93688" y="4193236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39" y="0"/>
                  </a:moveTo>
                  <a:lnTo>
                    <a:pt x="87629" y="81279"/>
                  </a:lnTo>
                  <a:lnTo>
                    <a:pt x="0" y="7111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5505450" y="5499352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33821" y="5307329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257800" y="5210555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64479" y="5402579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22398" y="579882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350770" y="5700521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5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174748" y="5603747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81427" y="5894070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11346" y="6067805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0"/>
                </a:moveTo>
                <a:lnTo>
                  <a:pt x="495300" y="1587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40479" y="6164579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63696" y="6261353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770376" y="5972555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6219052" y="2451691"/>
            <a:ext cx="2540000" cy="1393825"/>
            <a:chOff x="6219052" y="2451691"/>
            <a:chExt cx="2540000" cy="1393825"/>
          </a:xfrm>
        </p:grpSpPr>
        <p:sp>
          <p:nvSpPr>
            <p:cNvPr id="60" name="object 60"/>
            <p:cNvSpPr/>
            <p:nvPr/>
          </p:nvSpPr>
          <p:spPr>
            <a:xfrm>
              <a:off x="7105650" y="3824477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0"/>
                  </a:moveTo>
                  <a:lnTo>
                    <a:pt x="495300" y="1587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225402" y="3372328"/>
              <a:ext cx="739140" cy="295910"/>
            </a:xfrm>
            <a:custGeom>
              <a:avLst/>
              <a:gdLst/>
              <a:ahLst/>
              <a:cxnLst/>
              <a:rect l="l" t="t" r="r" b="b"/>
              <a:pathLst>
                <a:path w="739140" h="295910">
                  <a:moveTo>
                    <a:pt x="0" y="0"/>
                  </a:moveTo>
                  <a:lnTo>
                    <a:pt x="738657" y="29546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876797" y="3598216"/>
              <a:ext cx="87630" cy="82550"/>
            </a:xfrm>
            <a:custGeom>
              <a:avLst/>
              <a:gdLst/>
              <a:ahLst/>
              <a:cxnLst/>
              <a:rect l="l" t="t" r="r" b="b"/>
              <a:pathLst>
                <a:path w="87629" h="82550">
                  <a:moveTo>
                    <a:pt x="33020" y="0"/>
                  </a:moveTo>
                  <a:lnTo>
                    <a:pt x="87261" y="69570"/>
                  </a:lnTo>
                  <a:lnTo>
                    <a:pt x="0" y="8253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25405" y="3359358"/>
              <a:ext cx="87630" cy="82550"/>
            </a:xfrm>
            <a:custGeom>
              <a:avLst/>
              <a:gdLst/>
              <a:ahLst/>
              <a:cxnLst/>
              <a:rect l="l" t="t" r="r" b="b"/>
              <a:pathLst>
                <a:path w="87629" h="82550">
                  <a:moveTo>
                    <a:pt x="54241" y="82537"/>
                  </a:moveTo>
                  <a:lnTo>
                    <a:pt x="0" y="12966"/>
                  </a:lnTo>
                  <a:lnTo>
                    <a:pt x="8724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35942" y="2459426"/>
              <a:ext cx="2416810" cy="1359535"/>
            </a:xfrm>
            <a:custGeom>
              <a:avLst/>
              <a:gdLst/>
              <a:ahLst/>
              <a:cxnLst/>
              <a:rect l="l" t="t" r="r" b="b"/>
              <a:pathLst>
                <a:path w="2416809" h="1359535">
                  <a:moveTo>
                    <a:pt x="2416479" y="135926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335942" y="2458041"/>
              <a:ext cx="88265" cy="78105"/>
            </a:xfrm>
            <a:custGeom>
              <a:avLst/>
              <a:gdLst/>
              <a:ahLst/>
              <a:cxnLst/>
              <a:rect l="l" t="t" r="r" b="b"/>
              <a:pathLst>
                <a:path w="88264" h="78105">
                  <a:moveTo>
                    <a:pt x="44615" y="77482"/>
                  </a:moveTo>
                  <a:lnTo>
                    <a:pt x="0" y="1384"/>
                  </a:lnTo>
                  <a:lnTo>
                    <a:pt x="88201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664211" y="3742597"/>
              <a:ext cx="88265" cy="78105"/>
            </a:xfrm>
            <a:custGeom>
              <a:avLst/>
              <a:gdLst/>
              <a:ahLst/>
              <a:cxnLst/>
              <a:rect l="l" t="t" r="r" b="b"/>
              <a:pathLst>
                <a:path w="88265" h="78104">
                  <a:moveTo>
                    <a:pt x="43586" y="0"/>
                  </a:moveTo>
                  <a:lnTo>
                    <a:pt x="88214" y="76098"/>
                  </a:lnTo>
                  <a:lnTo>
                    <a:pt x="0" y="7748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7034021" y="401650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58000" y="4113276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64680" y="3921252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18347" y="5943600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65997" y="5750050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96656" y="5653278"/>
            <a:ext cx="635000" cy="1905"/>
          </a:xfrm>
          <a:custGeom>
            <a:avLst/>
            <a:gdLst/>
            <a:ahLst/>
            <a:cxnLst/>
            <a:rect l="l" t="t" r="r" b="b"/>
            <a:pathLst>
              <a:path w="635000" h="1904">
                <a:moveTo>
                  <a:pt x="0" y="1587"/>
                </a:moveTo>
                <a:lnTo>
                  <a:pt x="635000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225028" y="5845300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2691714" y="5127999"/>
            <a:ext cx="102870" cy="292735"/>
            <a:chOff x="2691714" y="5127999"/>
            <a:chExt cx="102870" cy="292735"/>
          </a:xfrm>
        </p:grpSpPr>
        <p:sp>
          <p:nvSpPr>
            <p:cNvPr id="75" name="object 75"/>
            <p:cNvSpPr/>
            <p:nvPr/>
          </p:nvSpPr>
          <p:spPr>
            <a:xfrm>
              <a:off x="2742123" y="5134356"/>
              <a:ext cx="1905" cy="280035"/>
            </a:xfrm>
            <a:custGeom>
              <a:avLst/>
              <a:gdLst/>
              <a:ahLst/>
              <a:cxnLst/>
              <a:rect l="l" t="t" r="r" b="b"/>
              <a:pathLst>
                <a:path w="1905" h="280035">
                  <a:moveTo>
                    <a:pt x="0" y="279654"/>
                  </a:moveTo>
                  <a:lnTo>
                    <a:pt x="146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698728" y="5134349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0" y="75971"/>
                  </a:moveTo>
                  <a:lnTo>
                    <a:pt x="44843" y="0"/>
                  </a:lnTo>
                  <a:lnTo>
                    <a:pt x="88900" y="7644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698064" y="5337582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88900" y="457"/>
                  </a:moveTo>
                  <a:lnTo>
                    <a:pt x="44056" y="76428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3281410" y="5729980"/>
            <a:ext cx="372745" cy="228600"/>
            <a:chOff x="3281410" y="5729980"/>
            <a:chExt cx="372745" cy="228600"/>
          </a:xfrm>
        </p:grpSpPr>
        <p:sp>
          <p:nvSpPr>
            <p:cNvPr id="79" name="object 79"/>
            <p:cNvSpPr/>
            <p:nvPr/>
          </p:nvSpPr>
          <p:spPr>
            <a:xfrm>
              <a:off x="3287764" y="5736330"/>
              <a:ext cx="360045" cy="215900"/>
            </a:xfrm>
            <a:custGeom>
              <a:avLst/>
              <a:gdLst/>
              <a:ahLst/>
              <a:cxnLst/>
              <a:rect l="l" t="t" r="r" b="b"/>
              <a:pathLst>
                <a:path w="360045" h="215900">
                  <a:moveTo>
                    <a:pt x="359435" y="21565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287760" y="5736332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2468" y="77317"/>
                  </a:moveTo>
                  <a:lnTo>
                    <a:pt x="0" y="0"/>
                  </a:lnTo>
                  <a:lnTo>
                    <a:pt x="88214" y="109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558991" y="5874671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5732" y="0"/>
                  </a:moveTo>
                  <a:lnTo>
                    <a:pt x="88214" y="77317"/>
                  </a:lnTo>
                  <a:lnTo>
                    <a:pt x="0" y="7623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4730963" y="5762199"/>
            <a:ext cx="2959735" cy="316865"/>
            <a:chOff x="4730963" y="5762199"/>
            <a:chExt cx="2959735" cy="316865"/>
          </a:xfrm>
        </p:grpSpPr>
        <p:sp>
          <p:nvSpPr>
            <p:cNvPr id="83" name="object 83"/>
            <p:cNvSpPr/>
            <p:nvPr/>
          </p:nvSpPr>
          <p:spPr>
            <a:xfrm>
              <a:off x="4737314" y="5807022"/>
              <a:ext cx="2947035" cy="226695"/>
            </a:xfrm>
            <a:custGeom>
              <a:avLst/>
              <a:gdLst/>
              <a:ahLst/>
              <a:cxnLst/>
              <a:rect l="l" t="t" r="r" b="b"/>
              <a:pathLst>
                <a:path w="2947034" h="226695">
                  <a:moveTo>
                    <a:pt x="2946730" y="0"/>
                  </a:moveTo>
                  <a:lnTo>
                    <a:pt x="0" y="2266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737313" y="5983527"/>
              <a:ext cx="80010" cy="88900"/>
            </a:xfrm>
            <a:custGeom>
              <a:avLst/>
              <a:gdLst/>
              <a:ahLst/>
              <a:cxnLst/>
              <a:rect l="l" t="t" r="r" b="b"/>
              <a:pathLst>
                <a:path w="80010" h="88900">
                  <a:moveTo>
                    <a:pt x="72567" y="0"/>
                  </a:moveTo>
                  <a:lnTo>
                    <a:pt x="0" y="50164"/>
                  </a:lnTo>
                  <a:lnTo>
                    <a:pt x="79387" y="886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604655" y="5768549"/>
              <a:ext cx="80010" cy="88900"/>
            </a:xfrm>
            <a:custGeom>
              <a:avLst/>
              <a:gdLst/>
              <a:ahLst/>
              <a:cxnLst/>
              <a:rect l="l" t="t" r="r" b="b"/>
              <a:pathLst>
                <a:path w="80009" h="88900">
                  <a:moveTo>
                    <a:pt x="6819" y="88633"/>
                  </a:moveTo>
                  <a:lnTo>
                    <a:pt x="79387" y="38468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5109485" y="4816652"/>
            <a:ext cx="297815" cy="226695"/>
            <a:chOff x="5109485" y="4816652"/>
            <a:chExt cx="297815" cy="226695"/>
          </a:xfrm>
        </p:grpSpPr>
        <p:sp>
          <p:nvSpPr>
            <p:cNvPr id="87" name="object 87"/>
            <p:cNvSpPr/>
            <p:nvPr/>
          </p:nvSpPr>
          <p:spPr>
            <a:xfrm>
              <a:off x="5115839" y="4823002"/>
              <a:ext cx="285115" cy="213995"/>
            </a:xfrm>
            <a:custGeom>
              <a:avLst/>
              <a:gdLst/>
              <a:ahLst/>
              <a:cxnLst/>
              <a:rect l="l" t="t" r="r" b="b"/>
              <a:pathLst>
                <a:path w="285114" h="213995">
                  <a:moveTo>
                    <a:pt x="284683" y="21351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115835" y="4823004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34289" y="81280"/>
                  </a:moveTo>
                  <a:lnTo>
                    <a:pt x="0" y="0"/>
                  </a:lnTo>
                  <a:lnTo>
                    <a:pt x="87629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312888" y="4955236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39" y="0"/>
                  </a:moveTo>
                  <a:lnTo>
                    <a:pt x="87629" y="81279"/>
                  </a:lnTo>
                  <a:lnTo>
                    <a:pt x="0" y="7111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5871484" y="4283250"/>
            <a:ext cx="907415" cy="683895"/>
            <a:chOff x="5871484" y="4283250"/>
            <a:chExt cx="907415" cy="683895"/>
          </a:xfrm>
        </p:grpSpPr>
        <p:sp>
          <p:nvSpPr>
            <p:cNvPr id="91" name="object 91"/>
            <p:cNvSpPr/>
            <p:nvPr/>
          </p:nvSpPr>
          <p:spPr>
            <a:xfrm>
              <a:off x="5877839" y="4289602"/>
              <a:ext cx="894715" cy="671195"/>
            </a:xfrm>
            <a:custGeom>
              <a:avLst/>
              <a:gdLst/>
              <a:ahLst/>
              <a:cxnLst/>
              <a:rect l="l" t="t" r="r" b="b"/>
              <a:pathLst>
                <a:path w="894715" h="671195">
                  <a:moveTo>
                    <a:pt x="894283" y="0"/>
                  </a:moveTo>
                  <a:lnTo>
                    <a:pt x="0" y="67071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877834" y="4879032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34289" y="0"/>
                  </a:moveTo>
                  <a:lnTo>
                    <a:pt x="0" y="81280"/>
                  </a:lnTo>
                  <a:lnTo>
                    <a:pt x="87629" y="7112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684488" y="4289600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40" y="81280"/>
                  </a:moveTo>
                  <a:lnTo>
                    <a:pt x="87630" y="0"/>
                  </a:lnTo>
                  <a:lnTo>
                    <a:pt x="0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5510926" y="2537202"/>
            <a:ext cx="102870" cy="521334"/>
            <a:chOff x="5510926" y="2537202"/>
            <a:chExt cx="102870" cy="521334"/>
          </a:xfrm>
        </p:grpSpPr>
        <p:sp>
          <p:nvSpPr>
            <p:cNvPr id="95" name="object 95"/>
            <p:cNvSpPr/>
            <p:nvPr/>
          </p:nvSpPr>
          <p:spPr>
            <a:xfrm>
              <a:off x="5561495" y="2543554"/>
              <a:ext cx="1905" cy="508634"/>
            </a:xfrm>
            <a:custGeom>
              <a:avLst/>
              <a:gdLst/>
              <a:ahLst/>
              <a:cxnLst/>
              <a:rect l="l" t="t" r="r" b="b"/>
              <a:pathLst>
                <a:path w="1904" h="508635">
                  <a:moveTo>
                    <a:pt x="1511" y="0"/>
                  </a:moveTo>
                  <a:lnTo>
                    <a:pt x="0" y="508254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517276" y="2975476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88900" y="266"/>
                  </a:moveTo>
                  <a:lnTo>
                    <a:pt x="44221" y="76327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518335" y="2543552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0" y="76073"/>
                  </a:moveTo>
                  <a:lnTo>
                    <a:pt x="44678" y="0"/>
                  </a:lnTo>
                  <a:lnTo>
                    <a:pt x="88900" y="7633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/>
          <p:nvPr/>
        </p:nvSpPr>
        <p:spPr>
          <a:xfrm>
            <a:off x="7262621" y="5021579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086600" y="5118352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334250" y="4924804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193280" y="482955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7385371" y="4286949"/>
            <a:ext cx="241935" cy="447675"/>
            <a:chOff x="7385371" y="4286949"/>
            <a:chExt cx="241935" cy="447675"/>
          </a:xfrm>
        </p:grpSpPr>
        <p:sp>
          <p:nvSpPr>
            <p:cNvPr id="103" name="object 103"/>
            <p:cNvSpPr/>
            <p:nvPr/>
          </p:nvSpPr>
          <p:spPr>
            <a:xfrm>
              <a:off x="7397403" y="4293305"/>
              <a:ext cx="217804" cy="434975"/>
            </a:xfrm>
            <a:custGeom>
              <a:avLst/>
              <a:gdLst/>
              <a:ahLst/>
              <a:cxnLst/>
              <a:rect l="l" t="t" r="r" b="b"/>
              <a:pathLst>
                <a:path w="217804" h="434975">
                  <a:moveTo>
                    <a:pt x="0" y="0"/>
                  </a:moveTo>
                  <a:lnTo>
                    <a:pt x="217360" y="434708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540921" y="4639976"/>
              <a:ext cx="80010" cy="88265"/>
            </a:xfrm>
            <a:custGeom>
              <a:avLst/>
              <a:gdLst/>
              <a:ahLst/>
              <a:cxnLst/>
              <a:rect l="l" t="t" r="r" b="b"/>
              <a:pathLst>
                <a:path w="80009" h="88264">
                  <a:moveTo>
                    <a:pt x="0" y="39763"/>
                  </a:moveTo>
                  <a:lnTo>
                    <a:pt x="73837" y="88036"/>
                  </a:lnTo>
                  <a:lnTo>
                    <a:pt x="7951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391721" y="4293299"/>
              <a:ext cx="80010" cy="88265"/>
            </a:xfrm>
            <a:custGeom>
              <a:avLst/>
              <a:gdLst/>
              <a:ahLst/>
              <a:cxnLst/>
              <a:rect l="l" t="t" r="r" b="b"/>
              <a:pathLst>
                <a:path w="80009" h="88264">
                  <a:moveTo>
                    <a:pt x="79514" y="48285"/>
                  </a:moveTo>
                  <a:lnTo>
                    <a:pt x="5676" y="0"/>
                  </a:lnTo>
                  <a:lnTo>
                    <a:pt x="0" y="8803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7778202" y="5255860"/>
            <a:ext cx="598805" cy="262255"/>
            <a:chOff x="7778202" y="5255860"/>
            <a:chExt cx="598805" cy="262255"/>
          </a:xfrm>
        </p:grpSpPr>
        <p:sp>
          <p:nvSpPr>
            <p:cNvPr id="107" name="object 107"/>
            <p:cNvSpPr/>
            <p:nvPr/>
          </p:nvSpPr>
          <p:spPr>
            <a:xfrm>
              <a:off x="7784552" y="5277073"/>
              <a:ext cx="586105" cy="220345"/>
            </a:xfrm>
            <a:custGeom>
              <a:avLst/>
              <a:gdLst/>
              <a:ahLst/>
              <a:cxnLst/>
              <a:rect l="l" t="t" r="r" b="b"/>
              <a:pathLst>
                <a:path w="586104" h="220345">
                  <a:moveTo>
                    <a:pt x="0" y="0"/>
                  </a:moveTo>
                  <a:lnTo>
                    <a:pt x="586054" y="21977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283653" y="5428465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20">
                  <a:moveTo>
                    <a:pt x="31216" y="0"/>
                  </a:moveTo>
                  <a:lnTo>
                    <a:pt x="86956" y="68376"/>
                  </a:lnTo>
                  <a:lnTo>
                    <a:pt x="0" y="83235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784557" y="5262210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20">
                  <a:moveTo>
                    <a:pt x="55740" y="83235"/>
                  </a:moveTo>
                  <a:lnTo>
                    <a:pt x="0" y="14858"/>
                  </a:lnTo>
                  <a:lnTo>
                    <a:pt x="86956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688598" y="4437995"/>
            <a:ext cx="835660" cy="1059815"/>
            <a:chOff x="8688598" y="4437995"/>
            <a:chExt cx="835660" cy="1059815"/>
          </a:xfrm>
        </p:grpSpPr>
        <p:sp>
          <p:nvSpPr>
            <p:cNvPr id="111" name="object 111"/>
            <p:cNvSpPr/>
            <p:nvPr/>
          </p:nvSpPr>
          <p:spPr>
            <a:xfrm>
              <a:off x="8694948" y="4444345"/>
              <a:ext cx="822960" cy="1047115"/>
            </a:xfrm>
            <a:custGeom>
              <a:avLst/>
              <a:gdLst/>
              <a:ahLst/>
              <a:cxnLst/>
              <a:rect l="l" t="t" r="r" b="b"/>
              <a:pathLst>
                <a:path w="822959" h="1047114">
                  <a:moveTo>
                    <a:pt x="0" y="1047026"/>
                  </a:moveTo>
                  <a:lnTo>
                    <a:pt x="82266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435581" y="4444347"/>
              <a:ext cx="82550" cy="87630"/>
            </a:xfrm>
            <a:custGeom>
              <a:avLst/>
              <a:gdLst/>
              <a:ahLst/>
              <a:cxnLst/>
              <a:rect l="l" t="t" r="r" b="b"/>
              <a:pathLst>
                <a:path w="82550" h="87629">
                  <a:moveTo>
                    <a:pt x="0" y="32448"/>
                  </a:moveTo>
                  <a:lnTo>
                    <a:pt x="82029" y="0"/>
                  </a:lnTo>
                  <a:lnTo>
                    <a:pt x="69900" y="873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694948" y="5403998"/>
              <a:ext cx="82550" cy="87630"/>
            </a:xfrm>
            <a:custGeom>
              <a:avLst/>
              <a:gdLst/>
              <a:ahLst/>
              <a:cxnLst/>
              <a:rect l="l" t="t" r="r" b="b"/>
              <a:pathLst>
                <a:path w="82550" h="87629">
                  <a:moveTo>
                    <a:pt x="82029" y="54914"/>
                  </a:moveTo>
                  <a:lnTo>
                    <a:pt x="0" y="87375"/>
                  </a:lnTo>
                  <a:lnTo>
                    <a:pt x="1212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7511412" y="277602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9187736" y="48604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139812" y="430010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6597012" y="3184080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063688" y="590030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663888" y="430010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2863288" y="5041226"/>
            <a:ext cx="827405" cy="70167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 marL="697865">
              <a:lnSpc>
                <a:spcPct val="100000"/>
              </a:lnSpc>
              <a:spcBef>
                <a:spcPts val="505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3549088" y="292850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387364" y="2395181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3246247" y="1229358"/>
            <a:ext cx="56991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State</a:t>
            </a:r>
            <a:r>
              <a:rPr sz="2800" spc="-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space </a:t>
            </a:r>
            <a:r>
              <a:rPr sz="2800" spc="-15" dirty="0">
                <a:latin typeface="Calibri"/>
                <a:cs typeface="Calibri"/>
              </a:rPr>
              <a:t>graph</a:t>
            </a:r>
            <a:r>
              <a:rPr sz="2800" spc="-5" dirty="0">
                <a:latin typeface="Calibri"/>
                <a:cs typeface="Calibri"/>
              </a:rPr>
              <a:t> with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costs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as </a:t>
            </a:r>
            <a:r>
              <a:rPr sz="2800" spc="-10" dirty="0">
                <a:latin typeface="Calibri"/>
                <a:cs typeface="Calibri"/>
              </a:rPr>
              <a:t>weights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244212" y="414762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4158612" y="384290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920536" y="4833429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5301612" y="269990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18181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68880" y="1415855"/>
            <a:ext cx="8026400" cy="5213985"/>
            <a:chOff x="1968880" y="1415855"/>
            <a:chExt cx="8026400" cy="5213985"/>
          </a:xfrm>
        </p:grpSpPr>
        <p:sp>
          <p:nvSpPr>
            <p:cNvPr id="3" name="object 3"/>
            <p:cNvSpPr/>
            <p:nvPr/>
          </p:nvSpPr>
          <p:spPr>
            <a:xfrm>
              <a:off x="2514980" y="4724783"/>
              <a:ext cx="6858000" cy="838200"/>
            </a:xfrm>
            <a:custGeom>
              <a:avLst/>
              <a:gdLst/>
              <a:ahLst/>
              <a:cxnLst/>
              <a:rect l="l" t="t" r="r" b="b"/>
              <a:pathLst>
                <a:path w="6858000" h="838200">
                  <a:moveTo>
                    <a:pt x="0" y="139699"/>
                  </a:moveTo>
                  <a:lnTo>
                    <a:pt x="7122" y="95544"/>
                  </a:lnTo>
                  <a:lnTo>
                    <a:pt x="26954" y="57195"/>
                  </a:lnTo>
                  <a:lnTo>
                    <a:pt x="57195" y="26954"/>
                  </a:lnTo>
                  <a:lnTo>
                    <a:pt x="95544" y="7122"/>
                  </a:lnTo>
                  <a:lnTo>
                    <a:pt x="139700" y="0"/>
                  </a:lnTo>
                  <a:lnTo>
                    <a:pt x="6718300" y="0"/>
                  </a:lnTo>
                  <a:lnTo>
                    <a:pt x="6762455" y="7122"/>
                  </a:lnTo>
                  <a:lnTo>
                    <a:pt x="6800804" y="26954"/>
                  </a:lnTo>
                  <a:lnTo>
                    <a:pt x="6831045" y="57195"/>
                  </a:lnTo>
                  <a:lnTo>
                    <a:pt x="6850877" y="95544"/>
                  </a:lnTo>
                  <a:lnTo>
                    <a:pt x="6858000" y="139699"/>
                  </a:lnTo>
                  <a:lnTo>
                    <a:pt x="6858000" y="698499"/>
                  </a:lnTo>
                  <a:lnTo>
                    <a:pt x="6850877" y="742655"/>
                  </a:lnTo>
                  <a:lnTo>
                    <a:pt x="6831045" y="781004"/>
                  </a:lnTo>
                  <a:lnTo>
                    <a:pt x="6800804" y="811245"/>
                  </a:lnTo>
                  <a:lnTo>
                    <a:pt x="6762455" y="831077"/>
                  </a:lnTo>
                  <a:lnTo>
                    <a:pt x="6718300" y="838199"/>
                  </a:lnTo>
                  <a:lnTo>
                    <a:pt x="139700" y="838199"/>
                  </a:lnTo>
                  <a:lnTo>
                    <a:pt x="95544" y="831077"/>
                  </a:lnTo>
                  <a:lnTo>
                    <a:pt x="57195" y="811245"/>
                  </a:lnTo>
                  <a:lnTo>
                    <a:pt x="26954" y="781004"/>
                  </a:lnTo>
                  <a:lnTo>
                    <a:pt x="7122" y="742655"/>
                  </a:lnTo>
                  <a:lnTo>
                    <a:pt x="0" y="698499"/>
                  </a:lnTo>
                  <a:lnTo>
                    <a:pt x="0" y="139699"/>
                  </a:lnTo>
                  <a:close/>
                </a:path>
              </a:pathLst>
            </a:custGeom>
            <a:ln w="25146">
              <a:solidFill>
                <a:srgbClr val="9C9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286380" y="4496180"/>
              <a:ext cx="3048000" cy="1143000"/>
            </a:xfrm>
            <a:custGeom>
              <a:avLst/>
              <a:gdLst/>
              <a:ahLst/>
              <a:cxnLst/>
              <a:rect l="l" t="t" r="r" b="b"/>
              <a:pathLst>
                <a:path w="3048000" h="1143000">
                  <a:moveTo>
                    <a:pt x="3047999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3047999" y="1143000"/>
                  </a:lnTo>
                  <a:lnTo>
                    <a:pt x="3047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81580" y="5562983"/>
              <a:ext cx="2819400" cy="838200"/>
            </a:xfrm>
            <a:custGeom>
              <a:avLst/>
              <a:gdLst/>
              <a:ahLst/>
              <a:cxnLst/>
              <a:rect l="l" t="t" r="r" b="b"/>
              <a:pathLst>
                <a:path w="2819400" h="838200">
                  <a:moveTo>
                    <a:pt x="0" y="139700"/>
                  </a:moveTo>
                  <a:lnTo>
                    <a:pt x="7122" y="95544"/>
                  </a:lnTo>
                  <a:lnTo>
                    <a:pt x="26954" y="57195"/>
                  </a:lnTo>
                  <a:lnTo>
                    <a:pt x="57195" y="26954"/>
                  </a:lnTo>
                  <a:lnTo>
                    <a:pt x="95544" y="7122"/>
                  </a:lnTo>
                  <a:lnTo>
                    <a:pt x="139700" y="0"/>
                  </a:lnTo>
                  <a:lnTo>
                    <a:pt x="2679700" y="0"/>
                  </a:lnTo>
                  <a:lnTo>
                    <a:pt x="2723855" y="7122"/>
                  </a:lnTo>
                  <a:lnTo>
                    <a:pt x="2762204" y="26954"/>
                  </a:lnTo>
                  <a:lnTo>
                    <a:pt x="2792445" y="57195"/>
                  </a:lnTo>
                  <a:lnTo>
                    <a:pt x="2812277" y="95544"/>
                  </a:lnTo>
                  <a:lnTo>
                    <a:pt x="2819400" y="139700"/>
                  </a:lnTo>
                  <a:lnTo>
                    <a:pt x="2819400" y="698500"/>
                  </a:lnTo>
                  <a:lnTo>
                    <a:pt x="2812277" y="742655"/>
                  </a:lnTo>
                  <a:lnTo>
                    <a:pt x="2792445" y="781004"/>
                  </a:lnTo>
                  <a:lnTo>
                    <a:pt x="2762204" y="811245"/>
                  </a:lnTo>
                  <a:lnTo>
                    <a:pt x="2723855" y="831077"/>
                  </a:lnTo>
                  <a:lnTo>
                    <a:pt x="2679700" y="838200"/>
                  </a:lnTo>
                  <a:lnTo>
                    <a:pt x="139700" y="838200"/>
                  </a:lnTo>
                  <a:lnTo>
                    <a:pt x="95544" y="831077"/>
                  </a:lnTo>
                  <a:lnTo>
                    <a:pt x="57195" y="811245"/>
                  </a:lnTo>
                  <a:lnTo>
                    <a:pt x="26954" y="781004"/>
                  </a:lnTo>
                  <a:lnTo>
                    <a:pt x="7122" y="742655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25146">
              <a:solidFill>
                <a:srgbClr val="9C9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648580" y="5593460"/>
              <a:ext cx="2362200" cy="990600"/>
            </a:xfrm>
            <a:custGeom>
              <a:avLst/>
              <a:gdLst/>
              <a:ahLst/>
              <a:cxnLst/>
              <a:rect l="l" t="t" r="r" b="b"/>
              <a:pathLst>
                <a:path w="2362200" h="990600">
                  <a:moveTo>
                    <a:pt x="23622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2362200" y="990600"/>
                  </a:lnTo>
                  <a:lnTo>
                    <a:pt x="2362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648580" y="4724780"/>
              <a:ext cx="762000" cy="838200"/>
            </a:xfrm>
            <a:custGeom>
              <a:avLst/>
              <a:gdLst/>
              <a:ahLst/>
              <a:cxnLst/>
              <a:rect l="l" t="t" r="r" b="b"/>
              <a:pathLst>
                <a:path w="762000" h="838200">
                  <a:moveTo>
                    <a:pt x="0" y="838200"/>
                  </a:moveTo>
                  <a:lnTo>
                    <a:pt x="762000" y="0"/>
                  </a:lnTo>
                </a:path>
              </a:pathLst>
            </a:custGeom>
            <a:ln w="25146">
              <a:solidFill>
                <a:srgbClr val="9C9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48580" y="5562980"/>
              <a:ext cx="762000" cy="838200"/>
            </a:xfrm>
            <a:custGeom>
              <a:avLst/>
              <a:gdLst/>
              <a:ahLst/>
              <a:cxnLst/>
              <a:rect l="l" t="t" r="r" b="b"/>
              <a:pathLst>
                <a:path w="762000" h="838200">
                  <a:moveTo>
                    <a:pt x="0" y="838200"/>
                  </a:moveTo>
                  <a:lnTo>
                    <a:pt x="762000" y="0"/>
                  </a:lnTo>
                </a:path>
              </a:pathLst>
            </a:custGeom>
            <a:ln w="25146">
              <a:solidFill>
                <a:srgbClr val="9C9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629780" y="4541901"/>
              <a:ext cx="3048000" cy="1143000"/>
            </a:xfrm>
            <a:custGeom>
              <a:avLst/>
              <a:gdLst/>
              <a:ahLst/>
              <a:cxnLst/>
              <a:rect l="l" t="t" r="r" b="b"/>
              <a:pathLst>
                <a:path w="3048000" h="1143000">
                  <a:moveTo>
                    <a:pt x="30480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3048000" y="1143000"/>
                  </a:lnTo>
                  <a:lnTo>
                    <a:pt x="304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629780" y="4541901"/>
              <a:ext cx="3048000" cy="1143000"/>
            </a:xfrm>
            <a:custGeom>
              <a:avLst/>
              <a:gdLst/>
              <a:ahLst/>
              <a:cxnLst/>
              <a:rect l="l" t="t" r="r" b="b"/>
              <a:pathLst>
                <a:path w="3048000" h="1143000">
                  <a:moveTo>
                    <a:pt x="30480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3048000" y="1143000"/>
                  </a:lnTo>
                  <a:lnTo>
                    <a:pt x="3048000" y="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63180" y="5608703"/>
              <a:ext cx="2819400" cy="838200"/>
            </a:xfrm>
            <a:custGeom>
              <a:avLst/>
              <a:gdLst/>
              <a:ahLst/>
              <a:cxnLst/>
              <a:rect l="l" t="t" r="r" b="b"/>
              <a:pathLst>
                <a:path w="2819400" h="838200">
                  <a:moveTo>
                    <a:pt x="2819400" y="139700"/>
                  </a:moveTo>
                  <a:lnTo>
                    <a:pt x="2812277" y="95544"/>
                  </a:lnTo>
                  <a:lnTo>
                    <a:pt x="2792445" y="57195"/>
                  </a:lnTo>
                  <a:lnTo>
                    <a:pt x="2762204" y="26954"/>
                  </a:lnTo>
                  <a:lnTo>
                    <a:pt x="2723855" y="7122"/>
                  </a:lnTo>
                  <a:lnTo>
                    <a:pt x="2679700" y="0"/>
                  </a:lnTo>
                  <a:lnTo>
                    <a:pt x="139700" y="0"/>
                  </a:lnTo>
                  <a:lnTo>
                    <a:pt x="95544" y="7122"/>
                  </a:lnTo>
                  <a:lnTo>
                    <a:pt x="57195" y="26954"/>
                  </a:lnTo>
                  <a:lnTo>
                    <a:pt x="26954" y="57195"/>
                  </a:lnTo>
                  <a:lnTo>
                    <a:pt x="7122" y="95544"/>
                  </a:lnTo>
                  <a:lnTo>
                    <a:pt x="0" y="139700"/>
                  </a:lnTo>
                  <a:lnTo>
                    <a:pt x="0" y="698500"/>
                  </a:lnTo>
                  <a:lnTo>
                    <a:pt x="7122" y="742655"/>
                  </a:lnTo>
                  <a:lnTo>
                    <a:pt x="26954" y="781004"/>
                  </a:lnTo>
                  <a:lnTo>
                    <a:pt x="57195" y="811245"/>
                  </a:lnTo>
                  <a:lnTo>
                    <a:pt x="95544" y="831077"/>
                  </a:lnTo>
                  <a:lnTo>
                    <a:pt x="139700" y="838200"/>
                  </a:lnTo>
                  <a:lnTo>
                    <a:pt x="2679700" y="838200"/>
                  </a:lnTo>
                  <a:lnTo>
                    <a:pt x="2723855" y="831077"/>
                  </a:lnTo>
                  <a:lnTo>
                    <a:pt x="2762204" y="811245"/>
                  </a:lnTo>
                  <a:lnTo>
                    <a:pt x="2792445" y="781004"/>
                  </a:lnTo>
                  <a:lnTo>
                    <a:pt x="2812277" y="742655"/>
                  </a:lnTo>
                  <a:lnTo>
                    <a:pt x="2819400" y="698500"/>
                  </a:lnTo>
                  <a:lnTo>
                    <a:pt x="2819400" y="139700"/>
                  </a:lnTo>
                  <a:close/>
                </a:path>
              </a:pathLst>
            </a:custGeom>
            <a:ln w="25146">
              <a:solidFill>
                <a:srgbClr val="9C9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62980" y="5639180"/>
              <a:ext cx="1752600" cy="990600"/>
            </a:xfrm>
            <a:custGeom>
              <a:avLst/>
              <a:gdLst/>
              <a:ahLst/>
              <a:cxnLst/>
              <a:rect l="l" t="t" r="r" b="b"/>
              <a:pathLst>
                <a:path w="1752600" h="990600">
                  <a:moveTo>
                    <a:pt x="1752600" y="0"/>
                  </a:moveTo>
                  <a:lnTo>
                    <a:pt x="0" y="0"/>
                  </a:lnTo>
                  <a:lnTo>
                    <a:pt x="0" y="990600"/>
                  </a:lnTo>
                  <a:lnTo>
                    <a:pt x="1752600" y="990600"/>
                  </a:lnTo>
                  <a:lnTo>
                    <a:pt x="1752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53580" y="4770501"/>
              <a:ext cx="762000" cy="838200"/>
            </a:xfrm>
            <a:custGeom>
              <a:avLst/>
              <a:gdLst/>
              <a:ahLst/>
              <a:cxnLst/>
              <a:rect l="l" t="t" r="r" b="b"/>
              <a:pathLst>
                <a:path w="762000" h="838200">
                  <a:moveTo>
                    <a:pt x="762000" y="838200"/>
                  </a:moveTo>
                  <a:lnTo>
                    <a:pt x="0" y="0"/>
                  </a:lnTo>
                </a:path>
              </a:pathLst>
            </a:custGeom>
            <a:ln w="25146">
              <a:solidFill>
                <a:srgbClr val="9C9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53580" y="5608701"/>
              <a:ext cx="762000" cy="838200"/>
            </a:xfrm>
            <a:custGeom>
              <a:avLst/>
              <a:gdLst/>
              <a:ahLst/>
              <a:cxnLst/>
              <a:rect l="l" t="t" r="r" b="b"/>
              <a:pathLst>
                <a:path w="762000" h="838200">
                  <a:moveTo>
                    <a:pt x="762000" y="838200"/>
                  </a:moveTo>
                  <a:lnTo>
                    <a:pt x="0" y="0"/>
                  </a:lnTo>
                </a:path>
              </a:pathLst>
            </a:custGeom>
            <a:ln w="25146">
              <a:solidFill>
                <a:srgbClr val="9C9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48000" y="5196078"/>
              <a:ext cx="636905" cy="1905"/>
            </a:xfrm>
            <a:custGeom>
              <a:avLst/>
              <a:gdLst/>
              <a:ahLst/>
              <a:cxnLst/>
              <a:rect l="l" t="t" r="r" b="b"/>
              <a:pathLst>
                <a:path w="636904" h="1904">
                  <a:moveTo>
                    <a:pt x="0" y="1587"/>
                  </a:moveTo>
                  <a:lnTo>
                    <a:pt x="636587" y="0"/>
                  </a:lnTo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19627" y="5002529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0"/>
                  </a:moveTo>
                  <a:lnTo>
                    <a:pt x="495300" y="1587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71977" y="5099303"/>
              <a:ext cx="1025525" cy="1905"/>
            </a:xfrm>
            <a:custGeom>
              <a:avLst/>
              <a:gdLst/>
              <a:ahLst/>
              <a:cxnLst/>
              <a:rect l="l" t="t" r="r" b="b"/>
              <a:pathLst>
                <a:path w="1025525" h="1904">
                  <a:moveTo>
                    <a:pt x="0" y="0"/>
                  </a:moveTo>
                  <a:lnTo>
                    <a:pt x="1025525" y="1587"/>
                  </a:lnTo>
                </a:path>
              </a:pathLst>
            </a:custGeom>
            <a:ln w="38100">
              <a:solidFill>
                <a:srgbClr val="66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77895" y="5291328"/>
              <a:ext cx="812800" cy="1905"/>
            </a:xfrm>
            <a:custGeom>
              <a:avLst/>
              <a:gdLst/>
              <a:ahLst/>
              <a:cxnLst/>
              <a:rect l="l" t="t" r="r" b="b"/>
              <a:pathLst>
                <a:path w="812800" h="1904">
                  <a:moveTo>
                    <a:pt x="0" y="1587"/>
                  </a:moveTo>
                  <a:lnTo>
                    <a:pt x="812800" y="0"/>
                  </a:lnTo>
                </a:path>
              </a:pathLst>
            </a:custGeom>
            <a:ln w="381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98997" y="5140452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0"/>
                  </a:moveTo>
                  <a:lnTo>
                    <a:pt x="495300" y="1587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29655" y="5043678"/>
              <a:ext cx="636905" cy="1905"/>
            </a:xfrm>
            <a:custGeom>
              <a:avLst/>
              <a:gdLst/>
              <a:ahLst/>
              <a:cxnLst/>
              <a:rect l="l" t="t" r="r" b="b"/>
              <a:pathLst>
                <a:path w="636904" h="1904">
                  <a:moveTo>
                    <a:pt x="0" y="0"/>
                  </a:moveTo>
                  <a:lnTo>
                    <a:pt x="636587" y="1587"/>
                  </a:lnTo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51347" y="5237226"/>
              <a:ext cx="1025525" cy="1905"/>
            </a:xfrm>
            <a:custGeom>
              <a:avLst/>
              <a:gdLst/>
              <a:ahLst/>
              <a:cxnLst/>
              <a:rect l="l" t="t" r="r" b="b"/>
              <a:pathLst>
                <a:path w="1025525" h="1904">
                  <a:moveTo>
                    <a:pt x="0" y="0"/>
                  </a:moveTo>
                  <a:lnTo>
                    <a:pt x="1025525" y="1587"/>
                  </a:lnTo>
                </a:path>
              </a:pathLst>
            </a:custGeom>
            <a:ln w="38100">
              <a:solidFill>
                <a:srgbClr val="66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558027" y="5332474"/>
              <a:ext cx="812800" cy="1905"/>
            </a:xfrm>
            <a:custGeom>
              <a:avLst/>
              <a:gdLst/>
              <a:ahLst/>
              <a:cxnLst/>
              <a:rect l="l" t="t" r="r" b="b"/>
              <a:pathLst>
                <a:path w="812800" h="1904">
                  <a:moveTo>
                    <a:pt x="0" y="1587"/>
                  </a:moveTo>
                  <a:lnTo>
                    <a:pt x="812800" y="0"/>
                  </a:lnTo>
                </a:path>
              </a:pathLst>
            </a:custGeom>
            <a:ln w="381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118347" y="5332476"/>
              <a:ext cx="1025525" cy="1905"/>
            </a:xfrm>
            <a:custGeom>
              <a:avLst/>
              <a:gdLst/>
              <a:ahLst/>
              <a:cxnLst/>
              <a:rect l="l" t="t" r="r" b="b"/>
              <a:pathLst>
                <a:path w="1025525" h="1904">
                  <a:moveTo>
                    <a:pt x="0" y="0"/>
                  </a:moveTo>
                  <a:lnTo>
                    <a:pt x="1025525" y="1587"/>
                  </a:lnTo>
                </a:path>
              </a:pathLst>
            </a:custGeom>
            <a:ln w="38100">
              <a:solidFill>
                <a:srgbClr val="66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65997" y="5235702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0"/>
                  </a:moveTo>
                  <a:lnTo>
                    <a:pt x="495300" y="1587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296655" y="5138928"/>
              <a:ext cx="635000" cy="1905"/>
            </a:xfrm>
            <a:custGeom>
              <a:avLst/>
              <a:gdLst/>
              <a:ahLst/>
              <a:cxnLst/>
              <a:rect l="l" t="t" r="r" b="b"/>
              <a:pathLst>
                <a:path w="635000" h="1904">
                  <a:moveTo>
                    <a:pt x="0" y="0"/>
                  </a:moveTo>
                  <a:lnTo>
                    <a:pt x="635000" y="1587"/>
                  </a:lnTo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225027" y="5043678"/>
              <a:ext cx="812800" cy="1905"/>
            </a:xfrm>
            <a:custGeom>
              <a:avLst/>
              <a:gdLst/>
              <a:ahLst/>
              <a:cxnLst/>
              <a:rect l="l" t="t" r="r" b="b"/>
              <a:pathLst>
                <a:path w="812800" h="1904">
                  <a:moveTo>
                    <a:pt x="0" y="0"/>
                  </a:moveTo>
                  <a:lnTo>
                    <a:pt x="812800" y="1587"/>
                  </a:lnTo>
                </a:path>
              </a:pathLst>
            </a:custGeom>
            <a:ln w="381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734050" y="4287772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1587"/>
                  </a:moveTo>
                  <a:lnTo>
                    <a:pt x="495300" y="0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62421" y="4384548"/>
              <a:ext cx="636905" cy="1905"/>
            </a:xfrm>
            <a:custGeom>
              <a:avLst/>
              <a:gdLst/>
              <a:ahLst/>
              <a:cxnLst/>
              <a:rect l="l" t="t" r="r" b="b"/>
              <a:pathLst>
                <a:path w="636904" h="1904">
                  <a:moveTo>
                    <a:pt x="0" y="1587"/>
                  </a:moveTo>
                  <a:lnTo>
                    <a:pt x="636587" y="0"/>
                  </a:lnTo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86400" y="4191000"/>
              <a:ext cx="1025525" cy="1905"/>
            </a:xfrm>
            <a:custGeom>
              <a:avLst/>
              <a:gdLst/>
              <a:ahLst/>
              <a:cxnLst/>
              <a:rect l="l" t="t" r="r" b="b"/>
              <a:pathLst>
                <a:path w="1025525" h="1904">
                  <a:moveTo>
                    <a:pt x="0" y="1587"/>
                  </a:moveTo>
                  <a:lnTo>
                    <a:pt x="1025525" y="0"/>
                  </a:lnTo>
                </a:path>
              </a:pathLst>
            </a:custGeom>
            <a:ln w="38100">
              <a:solidFill>
                <a:srgbClr val="66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593079" y="4481322"/>
              <a:ext cx="812800" cy="0"/>
            </a:xfrm>
            <a:custGeom>
              <a:avLst/>
              <a:gdLst/>
              <a:ahLst/>
              <a:cxnLst/>
              <a:rect l="l" t="t" r="r" b="b"/>
              <a:pathLst>
                <a:path w="812800">
                  <a:moveTo>
                    <a:pt x="0" y="0"/>
                  </a:moveTo>
                  <a:lnTo>
                    <a:pt x="812800" y="0"/>
                  </a:lnTo>
                </a:path>
              </a:pathLst>
            </a:custGeom>
            <a:ln w="381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81980" y="4038982"/>
              <a:ext cx="1600200" cy="609600"/>
            </a:xfrm>
            <a:custGeom>
              <a:avLst/>
              <a:gdLst/>
              <a:ahLst/>
              <a:cxnLst/>
              <a:rect l="l" t="t" r="r" b="b"/>
              <a:pathLst>
                <a:path w="1600200" h="609600">
                  <a:moveTo>
                    <a:pt x="0" y="101600"/>
                  </a:moveTo>
                  <a:lnTo>
                    <a:pt x="7984" y="62054"/>
                  </a:lnTo>
                  <a:lnTo>
                    <a:pt x="29759" y="29759"/>
                  </a:lnTo>
                  <a:lnTo>
                    <a:pt x="62054" y="7984"/>
                  </a:lnTo>
                  <a:lnTo>
                    <a:pt x="101600" y="0"/>
                  </a:lnTo>
                  <a:lnTo>
                    <a:pt x="1498600" y="0"/>
                  </a:lnTo>
                  <a:lnTo>
                    <a:pt x="1538145" y="7984"/>
                  </a:lnTo>
                  <a:lnTo>
                    <a:pt x="1570440" y="29759"/>
                  </a:lnTo>
                  <a:lnTo>
                    <a:pt x="1592215" y="62054"/>
                  </a:lnTo>
                  <a:lnTo>
                    <a:pt x="1600200" y="101600"/>
                  </a:lnTo>
                  <a:lnTo>
                    <a:pt x="1600200" y="508000"/>
                  </a:lnTo>
                  <a:lnTo>
                    <a:pt x="1592215" y="547545"/>
                  </a:lnTo>
                  <a:lnTo>
                    <a:pt x="1570440" y="579840"/>
                  </a:lnTo>
                  <a:lnTo>
                    <a:pt x="1538145" y="601615"/>
                  </a:lnTo>
                  <a:lnTo>
                    <a:pt x="1498600" y="609600"/>
                  </a:lnTo>
                  <a:lnTo>
                    <a:pt x="101600" y="609600"/>
                  </a:lnTo>
                  <a:lnTo>
                    <a:pt x="62054" y="601615"/>
                  </a:lnTo>
                  <a:lnTo>
                    <a:pt x="29759" y="579840"/>
                  </a:lnTo>
                  <a:lnTo>
                    <a:pt x="7984" y="547545"/>
                  </a:lnTo>
                  <a:lnTo>
                    <a:pt x="0" y="508000"/>
                  </a:lnTo>
                  <a:lnTo>
                    <a:pt x="0" y="101600"/>
                  </a:lnTo>
                  <a:close/>
                </a:path>
              </a:pathLst>
            </a:custGeom>
            <a:ln w="25146">
              <a:solidFill>
                <a:srgbClr val="9C9CDF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1315" y="1415855"/>
              <a:ext cx="7409074" cy="245336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2362580" y="3734184"/>
              <a:ext cx="2133600" cy="918844"/>
            </a:xfrm>
            <a:custGeom>
              <a:avLst/>
              <a:gdLst/>
              <a:ahLst/>
              <a:cxnLst/>
              <a:rect l="l" t="t" r="r" b="b"/>
              <a:pathLst>
                <a:path w="2133600" h="918845">
                  <a:moveTo>
                    <a:pt x="1778000" y="762000"/>
                  </a:moveTo>
                  <a:lnTo>
                    <a:pt x="1244600" y="762000"/>
                  </a:lnTo>
                  <a:lnTo>
                    <a:pt x="1996605" y="918362"/>
                  </a:lnTo>
                  <a:lnTo>
                    <a:pt x="1778000" y="762000"/>
                  </a:lnTo>
                  <a:close/>
                </a:path>
                <a:path w="2133600" h="918845">
                  <a:moveTo>
                    <a:pt x="2006600" y="0"/>
                  </a:moveTo>
                  <a:lnTo>
                    <a:pt x="127000" y="0"/>
                  </a:lnTo>
                  <a:lnTo>
                    <a:pt x="77565" y="9980"/>
                  </a:lnTo>
                  <a:lnTo>
                    <a:pt x="37196" y="37196"/>
                  </a:lnTo>
                  <a:lnTo>
                    <a:pt x="9980" y="77565"/>
                  </a:lnTo>
                  <a:lnTo>
                    <a:pt x="0" y="127000"/>
                  </a:lnTo>
                  <a:lnTo>
                    <a:pt x="2" y="635000"/>
                  </a:lnTo>
                  <a:lnTo>
                    <a:pt x="9980" y="684424"/>
                  </a:lnTo>
                  <a:lnTo>
                    <a:pt x="37196" y="724796"/>
                  </a:lnTo>
                  <a:lnTo>
                    <a:pt x="77565" y="752017"/>
                  </a:lnTo>
                  <a:lnTo>
                    <a:pt x="127000" y="762000"/>
                  </a:lnTo>
                  <a:lnTo>
                    <a:pt x="2006600" y="762000"/>
                  </a:lnTo>
                  <a:lnTo>
                    <a:pt x="2056034" y="752017"/>
                  </a:lnTo>
                  <a:lnTo>
                    <a:pt x="2096403" y="724796"/>
                  </a:lnTo>
                  <a:lnTo>
                    <a:pt x="2123619" y="684424"/>
                  </a:lnTo>
                  <a:lnTo>
                    <a:pt x="2133597" y="635000"/>
                  </a:lnTo>
                  <a:lnTo>
                    <a:pt x="2133600" y="127000"/>
                  </a:lnTo>
                  <a:lnTo>
                    <a:pt x="2123619" y="77565"/>
                  </a:lnTo>
                  <a:lnTo>
                    <a:pt x="2096403" y="37196"/>
                  </a:lnTo>
                  <a:lnTo>
                    <a:pt x="2056034" y="9980"/>
                  </a:lnTo>
                  <a:lnTo>
                    <a:pt x="2006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62580" y="3734184"/>
              <a:ext cx="2133600" cy="918844"/>
            </a:xfrm>
            <a:custGeom>
              <a:avLst/>
              <a:gdLst/>
              <a:ahLst/>
              <a:cxnLst/>
              <a:rect l="l" t="t" r="r" b="b"/>
              <a:pathLst>
                <a:path w="2133600" h="918845">
                  <a:moveTo>
                    <a:pt x="0" y="127000"/>
                  </a:moveTo>
                  <a:lnTo>
                    <a:pt x="9980" y="77565"/>
                  </a:lnTo>
                  <a:lnTo>
                    <a:pt x="37196" y="37196"/>
                  </a:lnTo>
                  <a:lnTo>
                    <a:pt x="77565" y="9980"/>
                  </a:lnTo>
                  <a:lnTo>
                    <a:pt x="127000" y="0"/>
                  </a:lnTo>
                  <a:lnTo>
                    <a:pt x="1244600" y="0"/>
                  </a:lnTo>
                  <a:lnTo>
                    <a:pt x="1778000" y="0"/>
                  </a:lnTo>
                  <a:lnTo>
                    <a:pt x="2006600" y="0"/>
                  </a:lnTo>
                  <a:lnTo>
                    <a:pt x="2056034" y="9980"/>
                  </a:lnTo>
                  <a:lnTo>
                    <a:pt x="2096403" y="37196"/>
                  </a:lnTo>
                  <a:lnTo>
                    <a:pt x="2123619" y="77565"/>
                  </a:lnTo>
                  <a:lnTo>
                    <a:pt x="2133600" y="127000"/>
                  </a:lnTo>
                  <a:lnTo>
                    <a:pt x="2133600" y="444500"/>
                  </a:lnTo>
                  <a:lnTo>
                    <a:pt x="2133600" y="635000"/>
                  </a:lnTo>
                  <a:lnTo>
                    <a:pt x="2123619" y="684424"/>
                  </a:lnTo>
                  <a:lnTo>
                    <a:pt x="2096403" y="724796"/>
                  </a:lnTo>
                  <a:lnTo>
                    <a:pt x="2056034" y="752017"/>
                  </a:lnTo>
                  <a:lnTo>
                    <a:pt x="2006600" y="762000"/>
                  </a:lnTo>
                  <a:lnTo>
                    <a:pt x="1778000" y="762000"/>
                  </a:lnTo>
                  <a:lnTo>
                    <a:pt x="1996605" y="918362"/>
                  </a:lnTo>
                  <a:lnTo>
                    <a:pt x="1244600" y="762000"/>
                  </a:lnTo>
                  <a:lnTo>
                    <a:pt x="127000" y="762000"/>
                  </a:lnTo>
                  <a:lnTo>
                    <a:pt x="77565" y="752017"/>
                  </a:lnTo>
                  <a:lnTo>
                    <a:pt x="37196" y="724796"/>
                  </a:lnTo>
                  <a:lnTo>
                    <a:pt x="9980" y="684424"/>
                  </a:lnTo>
                  <a:lnTo>
                    <a:pt x="0" y="634987"/>
                  </a:lnTo>
                  <a:lnTo>
                    <a:pt x="0" y="444500"/>
                  </a:lnTo>
                  <a:lnTo>
                    <a:pt x="0" y="127000"/>
                  </a:lnTo>
                  <a:close/>
                </a:path>
              </a:pathLst>
            </a:custGeom>
            <a:ln w="25146">
              <a:solidFill>
                <a:srgbClr val="2D2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4" name="Diagram 73">
            <a:extLst>
              <a:ext uri="{FF2B5EF4-FFF2-40B4-BE49-F238E27FC236}">
                <a16:creationId xmlns:a16="http://schemas.microsoft.com/office/drawing/2014/main" id="{31043038-5C86-BC4D-0F8A-28DA625901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3230810"/>
              </p:ext>
            </p:extLst>
          </p:nvPr>
        </p:nvGraphicFramePr>
        <p:xfrm>
          <a:off x="968189" y="162306"/>
          <a:ext cx="9672918" cy="695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2523108" y="3813302"/>
            <a:ext cx="18110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8010" marR="5080" indent="-57594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Action: </a:t>
            </a:r>
            <a:r>
              <a:rPr sz="1800" dirty="0">
                <a:latin typeface="Calibri"/>
                <a:cs typeface="Calibri"/>
              </a:rPr>
              <a:t>flip </a:t>
            </a:r>
            <a:r>
              <a:rPr sz="1800" spc="-10" dirty="0">
                <a:latin typeface="Calibri"/>
                <a:cs typeface="Calibri"/>
              </a:rPr>
              <a:t>top two </a:t>
            </a:r>
            <a:r>
              <a:rPr sz="1800" spc="-4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Cost:</a:t>
            </a:r>
            <a:r>
              <a:rPr sz="1800" dirty="0">
                <a:latin typeface="Calibri"/>
                <a:cs typeface="Calibri"/>
              </a:rPr>
              <a:t> 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056310" y="3876801"/>
            <a:ext cx="7925180" cy="2438397"/>
            <a:chOff x="2133600" y="3734184"/>
            <a:chExt cx="7925180" cy="2438397"/>
          </a:xfrm>
        </p:grpSpPr>
        <p:sp>
          <p:nvSpPr>
            <p:cNvPr id="38" name="object 38"/>
            <p:cNvSpPr/>
            <p:nvPr/>
          </p:nvSpPr>
          <p:spPr>
            <a:xfrm>
              <a:off x="7391780" y="3734184"/>
              <a:ext cx="2133600" cy="932180"/>
            </a:xfrm>
            <a:custGeom>
              <a:avLst/>
              <a:gdLst/>
              <a:ahLst/>
              <a:cxnLst/>
              <a:rect l="l" t="t" r="r" b="b"/>
              <a:pathLst>
                <a:path w="2133600" h="932179">
                  <a:moveTo>
                    <a:pt x="889000" y="762000"/>
                  </a:moveTo>
                  <a:lnTo>
                    <a:pt x="355600" y="762000"/>
                  </a:lnTo>
                  <a:lnTo>
                    <a:pt x="208153" y="931811"/>
                  </a:lnTo>
                  <a:lnTo>
                    <a:pt x="889000" y="762000"/>
                  </a:lnTo>
                  <a:close/>
                </a:path>
                <a:path w="2133600" h="932179">
                  <a:moveTo>
                    <a:pt x="2006600" y="0"/>
                  </a:moveTo>
                  <a:lnTo>
                    <a:pt x="127000" y="0"/>
                  </a:lnTo>
                  <a:lnTo>
                    <a:pt x="77565" y="9980"/>
                  </a:lnTo>
                  <a:lnTo>
                    <a:pt x="37196" y="37196"/>
                  </a:lnTo>
                  <a:lnTo>
                    <a:pt x="9980" y="77565"/>
                  </a:lnTo>
                  <a:lnTo>
                    <a:pt x="0" y="127000"/>
                  </a:lnTo>
                  <a:lnTo>
                    <a:pt x="2" y="635000"/>
                  </a:lnTo>
                  <a:lnTo>
                    <a:pt x="9980" y="684424"/>
                  </a:lnTo>
                  <a:lnTo>
                    <a:pt x="37196" y="724796"/>
                  </a:lnTo>
                  <a:lnTo>
                    <a:pt x="77565" y="752017"/>
                  </a:lnTo>
                  <a:lnTo>
                    <a:pt x="127000" y="762000"/>
                  </a:lnTo>
                  <a:lnTo>
                    <a:pt x="2006600" y="762000"/>
                  </a:lnTo>
                  <a:lnTo>
                    <a:pt x="2056034" y="752017"/>
                  </a:lnTo>
                  <a:lnTo>
                    <a:pt x="2096403" y="724796"/>
                  </a:lnTo>
                  <a:lnTo>
                    <a:pt x="2123619" y="684424"/>
                  </a:lnTo>
                  <a:lnTo>
                    <a:pt x="2133597" y="635000"/>
                  </a:lnTo>
                  <a:lnTo>
                    <a:pt x="2133600" y="127000"/>
                  </a:lnTo>
                  <a:lnTo>
                    <a:pt x="2123619" y="77565"/>
                  </a:lnTo>
                  <a:lnTo>
                    <a:pt x="2096403" y="37196"/>
                  </a:lnTo>
                  <a:lnTo>
                    <a:pt x="2056034" y="9980"/>
                  </a:lnTo>
                  <a:lnTo>
                    <a:pt x="2006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46436" y="4496181"/>
              <a:ext cx="1664335" cy="378460"/>
            </a:xfrm>
            <a:custGeom>
              <a:avLst/>
              <a:gdLst/>
              <a:ahLst/>
              <a:cxnLst/>
              <a:rect l="l" t="t" r="r" b="b"/>
              <a:pathLst>
                <a:path w="1664335" h="378460">
                  <a:moveTo>
                    <a:pt x="1664144" y="0"/>
                  </a:moveTo>
                  <a:lnTo>
                    <a:pt x="0" y="378218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46440" y="4814158"/>
              <a:ext cx="84455" cy="86995"/>
            </a:xfrm>
            <a:custGeom>
              <a:avLst/>
              <a:gdLst/>
              <a:ahLst/>
              <a:cxnLst/>
              <a:rect l="l" t="t" r="r" b="b"/>
              <a:pathLst>
                <a:path w="84454" h="86995">
                  <a:moveTo>
                    <a:pt x="64452" y="0"/>
                  </a:moveTo>
                  <a:lnTo>
                    <a:pt x="0" y="60236"/>
                  </a:lnTo>
                  <a:lnTo>
                    <a:pt x="84162" y="8669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629780" y="4496181"/>
              <a:ext cx="1664335" cy="378460"/>
            </a:xfrm>
            <a:custGeom>
              <a:avLst/>
              <a:gdLst/>
              <a:ahLst/>
              <a:cxnLst/>
              <a:rect l="l" t="t" r="r" b="b"/>
              <a:pathLst>
                <a:path w="1664334" h="378460">
                  <a:moveTo>
                    <a:pt x="0" y="0"/>
                  </a:moveTo>
                  <a:lnTo>
                    <a:pt x="1664144" y="378218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209758" y="4814158"/>
              <a:ext cx="84455" cy="86995"/>
            </a:xfrm>
            <a:custGeom>
              <a:avLst/>
              <a:gdLst/>
              <a:ahLst/>
              <a:cxnLst/>
              <a:rect l="l" t="t" r="r" b="b"/>
              <a:pathLst>
                <a:path w="84454" h="86995">
                  <a:moveTo>
                    <a:pt x="19710" y="0"/>
                  </a:moveTo>
                  <a:lnTo>
                    <a:pt x="84162" y="60236"/>
                  </a:lnTo>
                  <a:lnTo>
                    <a:pt x="0" y="866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992050" y="4585335"/>
              <a:ext cx="1905" cy="292735"/>
            </a:xfrm>
            <a:custGeom>
              <a:avLst/>
              <a:gdLst/>
              <a:ahLst/>
              <a:cxnLst/>
              <a:rect l="l" t="t" r="r" b="b"/>
              <a:pathLst>
                <a:path w="1904" h="292735">
                  <a:moveTo>
                    <a:pt x="1524" y="0"/>
                  </a:moveTo>
                  <a:lnTo>
                    <a:pt x="0" y="292227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48001" y="4801127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88900" y="469"/>
                  </a:moveTo>
                  <a:lnTo>
                    <a:pt x="44056" y="76441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309621" y="5881878"/>
              <a:ext cx="636905" cy="1905"/>
            </a:xfrm>
            <a:custGeom>
              <a:avLst/>
              <a:gdLst/>
              <a:ahLst/>
              <a:cxnLst/>
              <a:rect l="l" t="t" r="r" b="b"/>
              <a:pathLst>
                <a:path w="636905" h="1904">
                  <a:moveTo>
                    <a:pt x="0" y="0"/>
                  </a:moveTo>
                  <a:lnTo>
                    <a:pt x="636587" y="1587"/>
                  </a:lnTo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81250" y="6075424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1587"/>
                  </a:moveTo>
                  <a:lnTo>
                    <a:pt x="495300" y="0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133600" y="5978652"/>
              <a:ext cx="1025525" cy="1905"/>
            </a:xfrm>
            <a:custGeom>
              <a:avLst/>
              <a:gdLst/>
              <a:ahLst/>
              <a:cxnLst/>
              <a:rect l="l" t="t" r="r" b="b"/>
              <a:pathLst>
                <a:path w="1025525" h="1904">
                  <a:moveTo>
                    <a:pt x="0" y="1587"/>
                  </a:moveTo>
                  <a:lnTo>
                    <a:pt x="1025525" y="0"/>
                  </a:lnTo>
                </a:path>
              </a:pathLst>
            </a:custGeom>
            <a:ln w="38100">
              <a:solidFill>
                <a:srgbClr val="66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240279" y="6170674"/>
              <a:ext cx="812800" cy="1905"/>
            </a:xfrm>
            <a:custGeom>
              <a:avLst/>
              <a:gdLst/>
              <a:ahLst/>
              <a:cxnLst/>
              <a:rect l="l" t="t" r="r" b="b"/>
              <a:pathLst>
                <a:path w="812800" h="1904">
                  <a:moveTo>
                    <a:pt x="0" y="1587"/>
                  </a:moveTo>
                  <a:lnTo>
                    <a:pt x="812800" y="0"/>
                  </a:lnTo>
                </a:path>
              </a:pathLst>
            </a:custGeom>
            <a:ln w="381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46169" y="5962650"/>
              <a:ext cx="636905" cy="1905"/>
            </a:xfrm>
            <a:custGeom>
              <a:avLst/>
              <a:gdLst/>
              <a:ahLst/>
              <a:cxnLst/>
              <a:rect l="l" t="t" r="r" b="b"/>
              <a:pathLst>
                <a:path w="636904" h="1904">
                  <a:moveTo>
                    <a:pt x="0" y="0"/>
                  </a:moveTo>
                  <a:lnTo>
                    <a:pt x="636587" y="1587"/>
                  </a:lnTo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17797" y="6156198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1587"/>
                  </a:moveTo>
                  <a:lnTo>
                    <a:pt x="495300" y="0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470147" y="6059422"/>
              <a:ext cx="1025525" cy="1905"/>
            </a:xfrm>
            <a:custGeom>
              <a:avLst/>
              <a:gdLst/>
              <a:ahLst/>
              <a:cxnLst/>
              <a:rect l="l" t="t" r="r" b="b"/>
              <a:pathLst>
                <a:path w="1025525" h="1904">
                  <a:moveTo>
                    <a:pt x="0" y="1587"/>
                  </a:moveTo>
                  <a:lnTo>
                    <a:pt x="1025525" y="0"/>
                  </a:lnTo>
                </a:path>
              </a:pathLst>
            </a:custGeom>
            <a:ln w="38100">
              <a:solidFill>
                <a:srgbClr val="66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76827" y="5867400"/>
              <a:ext cx="812800" cy="1905"/>
            </a:xfrm>
            <a:custGeom>
              <a:avLst/>
              <a:gdLst/>
              <a:ahLst/>
              <a:cxnLst/>
              <a:rect l="l" t="t" r="r" b="b"/>
              <a:pathLst>
                <a:path w="812800" h="1904">
                  <a:moveTo>
                    <a:pt x="0" y="0"/>
                  </a:moveTo>
                  <a:lnTo>
                    <a:pt x="812800" y="1587"/>
                  </a:lnTo>
                </a:path>
              </a:pathLst>
            </a:custGeom>
            <a:ln w="381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02102" y="5410581"/>
              <a:ext cx="522605" cy="299085"/>
            </a:xfrm>
            <a:custGeom>
              <a:avLst/>
              <a:gdLst/>
              <a:ahLst/>
              <a:cxnLst/>
              <a:rect l="l" t="t" r="r" b="b"/>
              <a:pathLst>
                <a:path w="522605" h="299085">
                  <a:moveTo>
                    <a:pt x="522478" y="0"/>
                  </a:moveTo>
                  <a:lnTo>
                    <a:pt x="0" y="2985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02092" y="5632741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4107" y="0"/>
                  </a:moveTo>
                  <a:lnTo>
                    <a:pt x="0" y="76403"/>
                  </a:lnTo>
                  <a:lnTo>
                    <a:pt x="88214" y="771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505580" y="5410581"/>
              <a:ext cx="522605" cy="299085"/>
            </a:xfrm>
            <a:custGeom>
              <a:avLst/>
              <a:gdLst/>
              <a:ahLst/>
              <a:cxnLst/>
              <a:rect l="l" t="t" r="r" b="b"/>
              <a:pathLst>
                <a:path w="522604" h="299085">
                  <a:moveTo>
                    <a:pt x="0" y="0"/>
                  </a:moveTo>
                  <a:lnTo>
                    <a:pt x="522478" y="2985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39854" y="5632741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4107" y="0"/>
                  </a:moveTo>
                  <a:lnTo>
                    <a:pt x="88214" y="76403"/>
                  </a:lnTo>
                  <a:lnTo>
                    <a:pt x="0" y="771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804147" y="6170676"/>
              <a:ext cx="1025525" cy="1905"/>
            </a:xfrm>
            <a:custGeom>
              <a:avLst/>
              <a:gdLst/>
              <a:ahLst/>
              <a:cxnLst/>
              <a:rect l="l" t="t" r="r" b="b"/>
              <a:pathLst>
                <a:path w="1025525" h="1904">
                  <a:moveTo>
                    <a:pt x="0" y="0"/>
                  </a:moveTo>
                  <a:lnTo>
                    <a:pt x="1025525" y="1587"/>
                  </a:lnTo>
                </a:path>
              </a:pathLst>
            </a:custGeom>
            <a:ln w="38100">
              <a:solidFill>
                <a:srgbClr val="66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051797" y="5881878"/>
              <a:ext cx="495300" cy="0"/>
            </a:xfrm>
            <a:custGeom>
              <a:avLst/>
              <a:gdLst/>
              <a:ahLst/>
              <a:cxnLst/>
              <a:rect l="l" t="t" r="r" b="b"/>
              <a:pathLst>
                <a:path w="495300">
                  <a:moveTo>
                    <a:pt x="0" y="0"/>
                  </a:moveTo>
                  <a:lnTo>
                    <a:pt x="495300" y="0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980169" y="5978652"/>
              <a:ext cx="636905" cy="0"/>
            </a:xfrm>
            <a:custGeom>
              <a:avLst/>
              <a:gdLst/>
              <a:ahLst/>
              <a:cxnLst/>
              <a:rect l="l" t="t" r="r" b="b"/>
              <a:pathLst>
                <a:path w="636904">
                  <a:moveTo>
                    <a:pt x="0" y="0"/>
                  </a:moveTo>
                  <a:lnTo>
                    <a:pt x="636587" y="0"/>
                  </a:lnTo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910828" y="6073902"/>
              <a:ext cx="812800" cy="1905"/>
            </a:xfrm>
            <a:custGeom>
              <a:avLst/>
              <a:gdLst/>
              <a:ahLst/>
              <a:cxnLst/>
              <a:rect l="l" t="t" r="r" b="b"/>
              <a:pathLst>
                <a:path w="812800" h="1904">
                  <a:moveTo>
                    <a:pt x="0" y="1587"/>
                  </a:moveTo>
                  <a:lnTo>
                    <a:pt x="812800" y="0"/>
                  </a:lnTo>
                </a:path>
              </a:pathLst>
            </a:custGeom>
            <a:ln w="381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391400" y="6157722"/>
              <a:ext cx="1025525" cy="0"/>
            </a:xfrm>
            <a:custGeom>
              <a:avLst/>
              <a:gdLst/>
              <a:ahLst/>
              <a:cxnLst/>
              <a:rect l="l" t="t" r="r" b="b"/>
              <a:pathLst>
                <a:path w="1025525">
                  <a:moveTo>
                    <a:pt x="0" y="0"/>
                  </a:moveTo>
                  <a:lnTo>
                    <a:pt x="1025525" y="0"/>
                  </a:lnTo>
                </a:path>
              </a:pathLst>
            </a:custGeom>
            <a:ln w="38100">
              <a:solidFill>
                <a:srgbClr val="66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7639050" y="6060948"/>
              <a:ext cx="495300" cy="0"/>
            </a:xfrm>
            <a:custGeom>
              <a:avLst/>
              <a:gdLst/>
              <a:ahLst/>
              <a:cxnLst/>
              <a:rect l="l" t="t" r="r" b="b"/>
              <a:pathLst>
                <a:path w="495300">
                  <a:moveTo>
                    <a:pt x="0" y="0"/>
                  </a:moveTo>
                  <a:lnTo>
                    <a:pt x="495300" y="0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568946" y="5867400"/>
              <a:ext cx="635000" cy="1905"/>
            </a:xfrm>
            <a:custGeom>
              <a:avLst/>
              <a:gdLst/>
              <a:ahLst/>
              <a:cxnLst/>
              <a:rect l="l" t="t" r="r" b="b"/>
              <a:pathLst>
                <a:path w="635000" h="1904">
                  <a:moveTo>
                    <a:pt x="0" y="1587"/>
                  </a:moveTo>
                  <a:lnTo>
                    <a:pt x="635000" y="0"/>
                  </a:lnTo>
                </a:path>
              </a:pathLst>
            </a:custGeom>
            <a:ln w="38100">
              <a:solidFill>
                <a:srgbClr val="CC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498079" y="5962650"/>
              <a:ext cx="812800" cy="1905"/>
            </a:xfrm>
            <a:custGeom>
              <a:avLst/>
              <a:gdLst/>
              <a:ahLst/>
              <a:cxnLst/>
              <a:rect l="l" t="t" r="r" b="b"/>
              <a:pathLst>
                <a:path w="812800" h="1904">
                  <a:moveTo>
                    <a:pt x="0" y="1587"/>
                  </a:moveTo>
                  <a:lnTo>
                    <a:pt x="812800" y="0"/>
                  </a:lnTo>
                </a:path>
              </a:pathLst>
            </a:custGeom>
            <a:ln w="38100">
              <a:solidFill>
                <a:srgbClr val="99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936103" y="5410581"/>
              <a:ext cx="522605" cy="299085"/>
            </a:xfrm>
            <a:custGeom>
              <a:avLst/>
              <a:gdLst/>
              <a:ahLst/>
              <a:cxnLst/>
              <a:rect l="l" t="t" r="r" b="b"/>
              <a:pathLst>
                <a:path w="522604" h="299085">
                  <a:moveTo>
                    <a:pt x="522477" y="0"/>
                  </a:moveTo>
                  <a:lnTo>
                    <a:pt x="0" y="2985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36092" y="5632741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5" h="77470">
                  <a:moveTo>
                    <a:pt x="44107" y="0"/>
                  </a:moveTo>
                  <a:lnTo>
                    <a:pt x="0" y="76403"/>
                  </a:lnTo>
                  <a:lnTo>
                    <a:pt x="88214" y="771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839581" y="5410581"/>
              <a:ext cx="522605" cy="299085"/>
            </a:xfrm>
            <a:custGeom>
              <a:avLst/>
              <a:gdLst/>
              <a:ahLst/>
              <a:cxnLst/>
              <a:rect l="l" t="t" r="r" b="b"/>
              <a:pathLst>
                <a:path w="522604" h="299085">
                  <a:moveTo>
                    <a:pt x="0" y="0"/>
                  </a:moveTo>
                  <a:lnTo>
                    <a:pt x="522478" y="298564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9273854" y="5632741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5" h="77470">
                  <a:moveTo>
                    <a:pt x="44107" y="0"/>
                  </a:moveTo>
                  <a:lnTo>
                    <a:pt x="88214" y="76403"/>
                  </a:lnTo>
                  <a:lnTo>
                    <a:pt x="0" y="7719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772780" y="3810383"/>
              <a:ext cx="2286000" cy="1910714"/>
            </a:xfrm>
            <a:custGeom>
              <a:avLst/>
              <a:gdLst/>
              <a:ahLst/>
              <a:cxnLst/>
              <a:rect l="l" t="t" r="r" b="b"/>
              <a:pathLst>
                <a:path w="2286000" h="1910714">
                  <a:moveTo>
                    <a:pt x="1905000" y="990599"/>
                  </a:moveTo>
                  <a:lnTo>
                    <a:pt x="1333500" y="990599"/>
                  </a:lnTo>
                  <a:lnTo>
                    <a:pt x="1675130" y="1910321"/>
                  </a:lnTo>
                  <a:lnTo>
                    <a:pt x="1905000" y="990599"/>
                  </a:lnTo>
                  <a:close/>
                </a:path>
                <a:path w="2286000" h="1910714">
                  <a:moveTo>
                    <a:pt x="2120900" y="0"/>
                  </a:moveTo>
                  <a:lnTo>
                    <a:pt x="165100" y="0"/>
                  </a:lnTo>
                  <a:lnTo>
                    <a:pt x="121208" y="5897"/>
                  </a:lnTo>
                  <a:lnTo>
                    <a:pt x="81769" y="22540"/>
                  </a:lnTo>
                  <a:lnTo>
                    <a:pt x="48355" y="48355"/>
                  </a:lnTo>
                  <a:lnTo>
                    <a:pt x="22540" y="81769"/>
                  </a:lnTo>
                  <a:lnTo>
                    <a:pt x="5897" y="121208"/>
                  </a:lnTo>
                  <a:lnTo>
                    <a:pt x="0" y="165099"/>
                  </a:lnTo>
                  <a:lnTo>
                    <a:pt x="0" y="825499"/>
                  </a:lnTo>
                  <a:lnTo>
                    <a:pt x="5897" y="869387"/>
                  </a:lnTo>
                  <a:lnTo>
                    <a:pt x="22540" y="908825"/>
                  </a:lnTo>
                  <a:lnTo>
                    <a:pt x="48355" y="942239"/>
                  </a:lnTo>
                  <a:lnTo>
                    <a:pt x="81769" y="968057"/>
                  </a:lnTo>
                  <a:lnTo>
                    <a:pt x="121208" y="984701"/>
                  </a:lnTo>
                  <a:lnTo>
                    <a:pt x="165100" y="990599"/>
                  </a:lnTo>
                  <a:lnTo>
                    <a:pt x="2120900" y="990599"/>
                  </a:lnTo>
                  <a:lnTo>
                    <a:pt x="2164791" y="984701"/>
                  </a:lnTo>
                  <a:lnTo>
                    <a:pt x="2204230" y="968057"/>
                  </a:lnTo>
                  <a:lnTo>
                    <a:pt x="2237644" y="942239"/>
                  </a:lnTo>
                  <a:lnTo>
                    <a:pt x="2263459" y="908825"/>
                  </a:lnTo>
                  <a:lnTo>
                    <a:pt x="2280102" y="869387"/>
                  </a:lnTo>
                  <a:lnTo>
                    <a:pt x="2286000" y="825499"/>
                  </a:lnTo>
                  <a:lnTo>
                    <a:pt x="2286000" y="165099"/>
                  </a:lnTo>
                  <a:lnTo>
                    <a:pt x="2280102" y="121208"/>
                  </a:lnTo>
                  <a:lnTo>
                    <a:pt x="2263459" y="81769"/>
                  </a:lnTo>
                  <a:lnTo>
                    <a:pt x="2237644" y="48355"/>
                  </a:lnTo>
                  <a:lnTo>
                    <a:pt x="2204230" y="22540"/>
                  </a:lnTo>
                  <a:lnTo>
                    <a:pt x="2164791" y="5897"/>
                  </a:lnTo>
                  <a:lnTo>
                    <a:pt x="21209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772780" y="3810383"/>
              <a:ext cx="2286000" cy="1910714"/>
            </a:xfrm>
            <a:custGeom>
              <a:avLst/>
              <a:gdLst/>
              <a:ahLst/>
              <a:cxnLst/>
              <a:rect l="l" t="t" r="r" b="b"/>
              <a:pathLst>
                <a:path w="2286000" h="1910714">
                  <a:moveTo>
                    <a:pt x="0" y="165099"/>
                  </a:moveTo>
                  <a:lnTo>
                    <a:pt x="5897" y="121208"/>
                  </a:lnTo>
                  <a:lnTo>
                    <a:pt x="22540" y="81769"/>
                  </a:lnTo>
                  <a:lnTo>
                    <a:pt x="48355" y="48355"/>
                  </a:lnTo>
                  <a:lnTo>
                    <a:pt x="81769" y="22540"/>
                  </a:lnTo>
                  <a:lnTo>
                    <a:pt x="121208" y="5897"/>
                  </a:lnTo>
                  <a:lnTo>
                    <a:pt x="165100" y="0"/>
                  </a:lnTo>
                  <a:lnTo>
                    <a:pt x="1333500" y="0"/>
                  </a:lnTo>
                  <a:lnTo>
                    <a:pt x="1905000" y="0"/>
                  </a:lnTo>
                  <a:lnTo>
                    <a:pt x="2120900" y="0"/>
                  </a:lnTo>
                  <a:lnTo>
                    <a:pt x="2164791" y="5897"/>
                  </a:lnTo>
                  <a:lnTo>
                    <a:pt x="2204230" y="22540"/>
                  </a:lnTo>
                  <a:lnTo>
                    <a:pt x="2237644" y="48355"/>
                  </a:lnTo>
                  <a:lnTo>
                    <a:pt x="2263459" y="81769"/>
                  </a:lnTo>
                  <a:lnTo>
                    <a:pt x="2280102" y="121208"/>
                  </a:lnTo>
                  <a:lnTo>
                    <a:pt x="2286000" y="165099"/>
                  </a:lnTo>
                  <a:lnTo>
                    <a:pt x="2286000" y="577849"/>
                  </a:lnTo>
                  <a:lnTo>
                    <a:pt x="2286000" y="825499"/>
                  </a:lnTo>
                  <a:lnTo>
                    <a:pt x="2280102" y="869387"/>
                  </a:lnTo>
                  <a:lnTo>
                    <a:pt x="2263459" y="908825"/>
                  </a:lnTo>
                  <a:lnTo>
                    <a:pt x="2237644" y="942239"/>
                  </a:lnTo>
                  <a:lnTo>
                    <a:pt x="2204230" y="968057"/>
                  </a:lnTo>
                  <a:lnTo>
                    <a:pt x="2164791" y="984701"/>
                  </a:lnTo>
                  <a:lnTo>
                    <a:pt x="2120900" y="990599"/>
                  </a:lnTo>
                  <a:lnTo>
                    <a:pt x="1905000" y="990599"/>
                  </a:lnTo>
                  <a:lnTo>
                    <a:pt x="1675130" y="1910321"/>
                  </a:lnTo>
                  <a:lnTo>
                    <a:pt x="1333500" y="990599"/>
                  </a:lnTo>
                  <a:lnTo>
                    <a:pt x="165100" y="990599"/>
                  </a:lnTo>
                  <a:lnTo>
                    <a:pt x="121208" y="984701"/>
                  </a:lnTo>
                  <a:lnTo>
                    <a:pt x="81769" y="968057"/>
                  </a:lnTo>
                  <a:lnTo>
                    <a:pt x="48355" y="942239"/>
                  </a:lnTo>
                  <a:lnTo>
                    <a:pt x="22540" y="908825"/>
                  </a:lnTo>
                  <a:lnTo>
                    <a:pt x="5897" y="869387"/>
                  </a:lnTo>
                  <a:lnTo>
                    <a:pt x="0" y="825499"/>
                  </a:lnTo>
                  <a:lnTo>
                    <a:pt x="0" y="577849"/>
                  </a:lnTo>
                  <a:lnTo>
                    <a:pt x="0" y="165099"/>
                  </a:lnTo>
                  <a:close/>
                </a:path>
              </a:pathLst>
            </a:custGeom>
            <a:ln w="25145">
              <a:solidFill>
                <a:srgbClr val="2D2D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7771690" y="3965610"/>
            <a:ext cx="2361110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MY" sz="1800" spc="-40" dirty="0">
                <a:latin typeface="Calibri"/>
                <a:cs typeface="Calibri"/>
              </a:rPr>
              <a:t>Path to reach goal: Flip four, flip three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libri"/>
                <a:cs typeface="Calibri"/>
              </a:rPr>
              <a:t>Total </a:t>
            </a:r>
            <a:r>
              <a:rPr sz="1800" spc="-10" dirty="0">
                <a:latin typeface="Calibri"/>
                <a:cs typeface="Calibri"/>
              </a:rPr>
              <a:t>cost: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04590">
              <a:lnSpc>
                <a:spcPct val="100000"/>
              </a:lnSpc>
              <a:spcBef>
                <a:spcPts val="95"/>
              </a:spcBef>
            </a:pPr>
            <a:r>
              <a:rPr dirty="0"/>
              <a:t>Planning</a:t>
            </a:r>
            <a:r>
              <a:rPr spc="-114" dirty="0"/>
              <a:t> </a:t>
            </a:r>
            <a:r>
              <a:rPr spc="-10" dirty="0"/>
              <a:t>Agents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29" y="1611843"/>
            <a:ext cx="5660390" cy="413321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42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Planning</a:t>
            </a:r>
            <a:r>
              <a:rPr sz="2400" spc="-7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agents: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65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Ask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“what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5" dirty="0">
                <a:latin typeface="Calibri"/>
                <a:cs typeface="Calibri"/>
              </a:rPr>
              <a:t>if”</a:t>
            </a:r>
            <a:endParaRPr sz="2000">
              <a:latin typeface="Calibri"/>
              <a:cs typeface="Calibri"/>
            </a:endParaRPr>
          </a:p>
          <a:p>
            <a:pPr marL="755650" marR="1337310" lvl="1" indent="-285750">
              <a:lnSpc>
                <a:spcPts val="2160"/>
              </a:lnSpc>
              <a:spcBef>
                <a:spcPts val="515"/>
              </a:spcBef>
              <a:buFont typeface="Wingdings"/>
              <a:buChar char="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Decisions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(hypothesized) </a:t>
            </a:r>
            <a:r>
              <a:rPr sz="2000" dirty="0">
                <a:latin typeface="Calibri"/>
                <a:cs typeface="Calibri"/>
              </a:rPr>
              <a:t>consequences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actions</a:t>
            </a:r>
            <a:endParaRPr sz="2000">
              <a:latin typeface="Calibri"/>
              <a:cs typeface="Calibri"/>
            </a:endParaRPr>
          </a:p>
          <a:p>
            <a:pPr marL="755650" marR="5080" lvl="1" indent="-285750">
              <a:lnSpc>
                <a:spcPts val="2160"/>
              </a:lnSpc>
              <a:spcBef>
                <a:spcPts val="480"/>
              </a:spcBef>
              <a:buFont typeface="Wingdings"/>
              <a:buChar char="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Must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have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model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how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world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evolves</a:t>
            </a:r>
            <a:r>
              <a:rPr sz="2000" spc="-25" dirty="0">
                <a:latin typeface="Calibri"/>
                <a:cs typeface="Calibri"/>
              </a:rPr>
              <a:t> in </a:t>
            </a:r>
            <a:r>
              <a:rPr sz="2000" dirty="0">
                <a:latin typeface="Calibri"/>
                <a:cs typeface="Calibri"/>
              </a:rPr>
              <a:t>response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6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actions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04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Must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formulate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goal</a:t>
            </a:r>
            <a:r>
              <a:rPr sz="2000" spc="-5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(test)</a:t>
            </a:r>
            <a:endParaRPr sz="20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40"/>
              </a:spcBef>
              <a:buClr>
                <a:srgbClr val="000000"/>
              </a:buClr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Consider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how</a:t>
            </a:r>
            <a:r>
              <a:rPr sz="20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the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world</a:t>
            </a:r>
            <a:r>
              <a:rPr sz="2000" spc="-3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WOULD</a:t>
            </a:r>
            <a:r>
              <a:rPr sz="20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0000"/>
                </a:solidFill>
                <a:latin typeface="Calibri"/>
                <a:cs typeface="Calibri"/>
              </a:rPr>
              <a:t>BE</a:t>
            </a:r>
            <a:endParaRPr sz="20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9"/>
              </a:spcBef>
              <a:buFont typeface="Wingdings"/>
              <a:buChar char=""/>
            </a:pP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Optimal</a:t>
            </a:r>
            <a:r>
              <a:rPr sz="24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vs.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complete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planning</a:t>
            </a:r>
            <a:endParaRPr sz="24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92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Planning</a:t>
            </a:r>
            <a:r>
              <a:rPr sz="2400" spc="-6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vs.</a:t>
            </a:r>
            <a:r>
              <a:rPr sz="2400" spc="-5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replanning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479286" y="1747266"/>
            <a:ext cx="5262880" cy="4120515"/>
            <a:chOff x="6479286" y="1747266"/>
            <a:chExt cx="5262880" cy="41205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9148" y="4135373"/>
              <a:ext cx="4595621" cy="16222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6580" y="1796796"/>
              <a:ext cx="4579618" cy="16085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9286" y="1747266"/>
              <a:ext cx="5262371" cy="41201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30162-9244-9F97-AC75-3C93BA7BF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Diagram 73">
            <a:extLst>
              <a:ext uri="{FF2B5EF4-FFF2-40B4-BE49-F238E27FC236}">
                <a16:creationId xmlns:a16="http://schemas.microsoft.com/office/drawing/2014/main" id="{7BE772F3-A5F4-3ABA-3768-04D668CEF5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5056437"/>
              </p:ext>
            </p:extLst>
          </p:nvPr>
        </p:nvGraphicFramePr>
        <p:xfrm>
          <a:off x="270958" y="152940"/>
          <a:ext cx="10450382" cy="944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5" name="Picture 74">
            <a:extLst>
              <a:ext uri="{FF2B5EF4-FFF2-40B4-BE49-F238E27FC236}">
                <a16:creationId xmlns:a16="http://schemas.microsoft.com/office/drawing/2014/main" id="{CA2666E0-FD36-40D7-0782-4CF4AE401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71600"/>
            <a:ext cx="10799729" cy="488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950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0220897-D5C1-9A23-5E74-7A8838F635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4871917"/>
              </p:ext>
            </p:extLst>
          </p:nvPr>
        </p:nvGraphicFramePr>
        <p:xfrm>
          <a:off x="1299881" y="162306"/>
          <a:ext cx="8130989" cy="1263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9201" y="1891553"/>
            <a:ext cx="8892988" cy="496644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49233" y="4489703"/>
            <a:ext cx="1922780" cy="1781810"/>
            <a:chOff x="8349233" y="4489703"/>
            <a:chExt cx="1922780" cy="1781810"/>
          </a:xfrm>
        </p:grpSpPr>
        <p:sp>
          <p:nvSpPr>
            <p:cNvPr id="3" name="object 3"/>
            <p:cNvSpPr/>
            <p:nvPr/>
          </p:nvSpPr>
          <p:spPr>
            <a:xfrm>
              <a:off x="8354186" y="4494656"/>
              <a:ext cx="1912620" cy="1771650"/>
            </a:xfrm>
            <a:custGeom>
              <a:avLst/>
              <a:gdLst/>
              <a:ahLst/>
              <a:cxnLst/>
              <a:rect l="l" t="t" r="r" b="b"/>
              <a:pathLst>
                <a:path w="1912620" h="1771650">
                  <a:moveTo>
                    <a:pt x="956310" y="0"/>
                  </a:moveTo>
                  <a:lnTo>
                    <a:pt x="907098" y="1152"/>
                  </a:lnTo>
                  <a:lnTo>
                    <a:pt x="858532" y="4573"/>
                  </a:lnTo>
                  <a:lnTo>
                    <a:pt x="810673" y="10206"/>
                  </a:lnTo>
                  <a:lnTo>
                    <a:pt x="763580" y="17996"/>
                  </a:lnTo>
                  <a:lnTo>
                    <a:pt x="717313" y="27888"/>
                  </a:lnTo>
                  <a:lnTo>
                    <a:pt x="671932" y="39824"/>
                  </a:lnTo>
                  <a:lnTo>
                    <a:pt x="627498" y="53751"/>
                  </a:lnTo>
                  <a:lnTo>
                    <a:pt x="584071" y="69612"/>
                  </a:lnTo>
                  <a:lnTo>
                    <a:pt x="541710" y="87351"/>
                  </a:lnTo>
                  <a:lnTo>
                    <a:pt x="500476" y="106913"/>
                  </a:lnTo>
                  <a:lnTo>
                    <a:pt x="460428" y="128243"/>
                  </a:lnTo>
                  <a:lnTo>
                    <a:pt x="421628" y="151284"/>
                  </a:lnTo>
                  <a:lnTo>
                    <a:pt x="384134" y="175981"/>
                  </a:lnTo>
                  <a:lnTo>
                    <a:pt x="348008" y="202278"/>
                  </a:lnTo>
                  <a:lnTo>
                    <a:pt x="313308" y="230120"/>
                  </a:lnTo>
                  <a:lnTo>
                    <a:pt x="280096" y="259451"/>
                  </a:lnTo>
                  <a:lnTo>
                    <a:pt x="248432" y="290215"/>
                  </a:lnTo>
                  <a:lnTo>
                    <a:pt x="218374" y="322357"/>
                  </a:lnTo>
                  <a:lnTo>
                    <a:pt x="189985" y="355821"/>
                  </a:lnTo>
                  <a:lnTo>
                    <a:pt x="163322" y="390551"/>
                  </a:lnTo>
                  <a:lnTo>
                    <a:pt x="138448" y="426491"/>
                  </a:lnTo>
                  <a:lnTo>
                    <a:pt x="115421" y="463587"/>
                  </a:lnTo>
                  <a:lnTo>
                    <a:pt x="94302" y="501782"/>
                  </a:lnTo>
                  <a:lnTo>
                    <a:pt x="75151" y="541021"/>
                  </a:lnTo>
                  <a:lnTo>
                    <a:pt x="58028" y="581247"/>
                  </a:lnTo>
                  <a:lnTo>
                    <a:pt x="42993" y="622407"/>
                  </a:lnTo>
                  <a:lnTo>
                    <a:pt x="30107" y="664442"/>
                  </a:lnTo>
                  <a:lnTo>
                    <a:pt x="19428" y="707299"/>
                  </a:lnTo>
                  <a:lnTo>
                    <a:pt x="11018" y="750922"/>
                  </a:lnTo>
                  <a:lnTo>
                    <a:pt x="4937" y="795254"/>
                  </a:lnTo>
                  <a:lnTo>
                    <a:pt x="1244" y="840240"/>
                  </a:lnTo>
                  <a:lnTo>
                    <a:pt x="0" y="885825"/>
                  </a:lnTo>
                  <a:lnTo>
                    <a:pt x="1244" y="931409"/>
                  </a:lnTo>
                  <a:lnTo>
                    <a:pt x="4937" y="976395"/>
                  </a:lnTo>
                  <a:lnTo>
                    <a:pt x="11018" y="1020727"/>
                  </a:lnTo>
                  <a:lnTo>
                    <a:pt x="19428" y="1064350"/>
                  </a:lnTo>
                  <a:lnTo>
                    <a:pt x="30107" y="1107207"/>
                  </a:lnTo>
                  <a:lnTo>
                    <a:pt x="42993" y="1149242"/>
                  </a:lnTo>
                  <a:lnTo>
                    <a:pt x="58028" y="1190402"/>
                  </a:lnTo>
                  <a:lnTo>
                    <a:pt x="75151" y="1230628"/>
                  </a:lnTo>
                  <a:lnTo>
                    <a:pt x="94302" y="1269867"/>
                  </a:lnTo>
                  <a:lnTo>
                    <a:pt x="115421" y="1308062"/>
                  </a:lnTo>
                  <a:lnTo>
                    <a:pt x="138448" y="1345158"/>
                  </a:lnTo>
                  <a:lnTo>
                    <a:pt x="163322" y="1381098"/>
                  </a:lnTo>
                  <a:lnTo>
                    <a:pt x="189985" y="1415828"/>
                  </a:lnTo>
                  <a:lnTo>
                    <a:pt x="218374" y="1449292"/>
                  </a:lnTo>
                  <a:lnTo>
                    <a:pt x="248432" y="1481434"/>
                  </a:lnTo>
                  <a:lnTo>
                    <a:pt x="280096" y="1512198"/>
                  </a:lnTo>
                  <a:lnTo>
                    <a:pt x="313308" y="1541529"/>
                  </a:lnTo>
                  <a:lnTo>
                    <a:pt x="348008" y="1569371"/>
                  </a:lnTo>
                  <a:lnTo>
                    <a:pt x="384134" y="1595668"/>
                  </a:lnTo>
                  <a:lnTo>
                    <a:pt x="421628" y="1620365"/>
                  </a:lnTo>
                  <a:lnTo>
                    <a:pt x="460428" y="1643406"/>
                  </a:lnTo>
                  <a:lnTo>
                    <a:pt x="500476" y="1664736"/>
                  </a:lnTo>
                  <a:lnTo>
                    <a:pt x="541710" y="1684298"/>
                  </a:lnTo>
                  <a:lnTo>
                    <a:pt x="584071" y="1702037"/>
                  </a:lnTo>
                  <a:lnTo>
                    <a:pt x="627498" y="1717898"/>
                  </a:lnTo>
                  <a:lnTo>
                    <a:pt x="671932" y="1731825"/>
                  </a:lnTo>
                  <a:lnTo>
                    <a:pt x="717313" y="1743761"/>
                  </a:lnTo>
                  <a:lnTo>
                    <a:pt x="763580" y="1753653"/>
                  </a:lnTo>
                  <a:lnTo>
                    <a:pt x="810673" y="1761443"/>
                  </a:lnTo>
                  <a:lnTo>
                    <a:pt x="858532" y="1767076"/>
                  </a:lnTo>
                  <a:lnTo>
                    <a:pt x="907098" y="1770497"/>
                  </a:lnTo>
                  <a:lnTo>
                    <a:pt x="956310" y="1771650"/>
                  </a:lnTo>
                  <a:lnTo>
                    <a:pt x="1005521" y="1770497"/>
                  </a:lnTo>
                  <a:lnTo>
                    <a:pt x="1054087" y="1767076"/>
                  </a:lnTo>
                  <a:lnTo>
                    <a:pt x="1101946" y="1761443"/>
                  </a:lnTo>
                  <a:lnTo>
                    <a:pt x="1149039" y="1753653"/>
                  </a:lnTo>
                  <a:lnTo>
                    <a:pt x="1195306" y="1743761"/>
                  </a:lnTo>
                  <a:lnTo>
                    <a:pt x="1240687" y="1731825"/>
                  </a:lnTo>
                  <a:lnTo>
                    <a:pt x="1285121" y="1717898"/>
                  </a:lnTo>
                  <a:lnTo>
                    <a:pt x="1328548" y="1702037"/>
                  </a:lnTo>
                  <a:lnTo>
                    <a:pt x="1370909" y="1684298"/>
                  </a:lnTo>
                  <a:lnTo>
                    <a:pt x="1412143" y="1664736"/>
                  </a:lnTo>
                  <a:lnTo>
                    <a:pt x="1452191" y="1643406"/>
                  </a:lnTo>
                  <a:lnTo>
                    <a:pt x="1490991" y="1620365"/>
                  </a:lnTo>
                  <a:lnTo>
                    <a:pt x="1528485" y="1595668"/>
                  </a:lnTo>
                  <a:lnTo>
                    <a:pt x="1564611" y="1569371"/>
                  </a:lnTo>
                  <a:lnTo>
                    <a:pt x="1599311" y="1541529"/>
                  </a:lnTo>
                  <a:lnTo>
                    <a:pt x="1632523" y="1512198"/>
                  </a:lnTo>
                  <a:lnTo>
                    <a:pt x="1664187" y="1481434"/>
                  </a:lnTo>
                  <a:lnTo>
                    <a:pt x="1694245" y="1449292"/>
                  </a:lnTo>
                  <a:lnTo>
                    <a:pt x="1722634" y="1415828"/>
                  </a:lnTo>
                  <a:lnTo>
                    <a:pt x="1749297" y="1381098"/>
                  </a:lnTo>
                  <a:lnTo>
                    <a:pt x="1774171" y="1345158"/>
                  </a:lnTo>
                  <a:lnTo>
                    <a:pt x="1797198" y="1308062"/>
                  </a:lnTo>
                  <a:lnTo>
                    <a:pt x="1818317" y="1269867"/>
                  </a:lnTo>
                  <a:lnTo>
                    <a:pt x="1837468" y="1230628"/>
                  </a:lnTo>
                  <a:lnTo>
                    <a:pt x="1854591" y="1190402"/>
                  </a:lnTo>
                  <a:lnTo>
                    <a:pt x="1869626" y="1149242"/>
                  </a:lnTo>
                  <a:lnTo>
                    <a:pt x="1882512" y="1107207"/>
                  </a:lnTo>
                  <a:lnTo>
                    <a:pt x="1893191" y="1064350"/>
                  </a:lnTo>
                  <a:lnTo>
                    <a:pt x="1901601" y="1020727"/>
                  </a:lnTo>
                  <a:lnTo>
                    <a:pt x="1907682" y="976395"/>
                  </a:lnTo>
                  <a:lnTo>
                    <a:pt x="1911375" y="931409"/>
                  </a:lnTo>
                  <a:lnTo>
                    <a:pt x="1912620" y="885825"/>
                  </a:lnTo>
                  <a:lnTo>
                    <a:pt x="1911375" y="840240"/>
                  </a:lnTo>
                  <a:lnTo>
                    <a:pt x="1907682" y="795254"/>
                  </a:lnTo>
                  <a:lnTo>
                    <a:pt x="1901601" y="750922"/>
                  </a:lnTo>
                  <a:lnTo>
                    <a:pt x="1893191" y="707299"/>
                  </a:lnTo>
                  <a:lnTo>
                    <a:pt x="1882512" y="664442"/>
                  </a:lnTo>
                  <a:lnTo>
                    <a:pt x="1869626" y="622407"/>
                  </a:lnTo>
                  <a:lnTo>
                    <a:pt x="1854591" y="581247"/>
                  </a:lnTo>
                  <a:lnTo>
                    <a:pt x="1837468" y="541021"/>
                  </a:lnTo>
                  <a:lnTo>
                    <a:pt x="1818317" y="501782"/>
                  </a:lnTo>
                  <a:lnTo>
                    <a:pt x="1797198" y="463587"/>
                  </a:lnTo>
                  <a:lnTo>
                    <a:pt x="1774171" y="426491"/>
                  </a:lnTo>
                  <a:lnTo>
                    <a:pt x="1749297" y="390551"/>
                  </a:lnTo>
                  <a:lnTo>
                    <a:pt x="1722634" y="355821"/>
                  </a:lnTo>
                  <a:lnTo>
                    <a:pt x="1694245" y="322357"/>
                  </a:lnTo>
                  <a:lnTo>
                    <a:pt x="1664187" y="290215"/>
                  </a:lnTo>
                  <a:lnTo>
                    <a:pt x="1632523" y="259451"/>
                  </a:lnTo>
                  <a:lnTo>
                    <a:pt x="1599311" y="230120"/>
                  </a:lnTo>
                  <a:lnTo>
                    <a:pt x="1564611" y="202278"/>
                  </a:lnTo>
                  <a:lnTo>
                    <a:pt x="1528485" y="175981"/>
                  </a:lnTo>
                  <a:lnTo>
                    <a:pt x="1490991" y="151284"/>
                  </a:lnTo>
                  <a:lnTo>
                    <a:pt x="1452191" y="128243"/>
                  </a:lnTo>
                  <a:lnTo>
                    <a:pt x="1412143" y="106913"/>
                  </a:lnTo>
                  <a:lnTo>
                    <a:pt x="1370909" y="87351"/>
                  </a:lnTo>
                  <a:lnTo>
                    <a:pt x="1328548" y="69612"/>
                  </a:lnTo>
                  <a:lnTo>
                    <a:pt x="1285121" y="53751"/>
                  </a:lnTo>
                  <a:lnTo>
                    <a:pt x="1240687" y="39824"/>
                  </a:lnTo>
                  <a:lnTo>
                    <a:pt x="1195306" y="27888"/>
                  </a:lnTo>
                  <a:lnTo>
                    <a:pt x="1149039" y="17996"/>
                  </a:lnTo>
                  <a:lnTo>
                    <a:pt x="1101946" y="10206"/>
                  </a:lnTo>
                  <a:lnTo>
                    <a:pt x="1054087" y="4573"/>
                  </a:lnTo>
                  <a:lnTo>
                    <a:pt x="1005521" y="1152"/>
                  </a:lnTo>
                  <a:lnTo>
                    <a:pt x="956310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354186" y="4494656"/>
              <a:ext cx="1912620" cy="1771650"/>
            </a:xfrm>
            <a:custGeom>
              <a:avLst/>
              <a:gdLst/>
              <a:ahLst/>
              <a:cxnLst/>
              <a:rect l="l" t="t" r="r" b="b"/>
              <a:pathLst>
                <a:path w="1912620" h="1771650">
                  <a:moveTo>
                    <a:pt x="0" y="885825"/>
                  </a:moveTo>
                  <a:lnTo>
                    <a:pt x="1244" y="840240"/>
                  </a:lnTo>
                  <a:lnTo>
                    <a:pt x="4937" y="795254"/>
                  </a:lnTo>
                  <a:lnTo>
                    <a:pt x="11018" y="750922"/>
                  </a:lnTo>
                  <a:lnTo>
                    <a:pt x="19428" y="707299"/>
                  </a:lnTo>
                  <a:lnTo>
                    <a:pt x="30107" y="664442"/>
                  </a:lnTo>
                  <a:lnTo>
                    <a:pt x="42993" y="622407"/>
                  </a:lnTo>
                  <a:lnTo>
                    <a:pt x="58028" y="581247"/>
                  </a:lnTo>
                  <a:lnTo>
                    <a:pt x="75151" y="541021"/>
                  </a:lnTo>
                  <a:lnTo>
                    <a:pt x="94302" y="501782"/>
                  </a:lnTo>
                  <a:lnTo>
                    <a:pt x="115421" y="463587"/>
                  </a:lnTo>
                  <a:lnTo>
                    <a:pt x="138448" y="426491"/>
                  </a:lnTo>
                  <a:lnTo>
                    <a:pt x="163322" y="390551"/>
                  </a:lnTo>
                  <a:lnTo>
                    <a:pt x="189985" y="355821"/>
                  </a:lnTo>
                  <a:lnTo>
                    <a:pt x="218374" y="322357"/>
                  </a:lnTo>
                  <a:lnTo>
                    <a:pt x="248432" y="290215"/>
                  </a:lnTo>
                  <a:lnTo>
                    <a:pt x="280096" y="259451"/>
                  </a:lnTo>
                  <a:lnTo>
                    <a:pt x="313308" y="230120"/>
                  </a:lnTo>
                  <a:lnTo>
                    <a:pt x="348008" y="202278"/>
                  </a:lnTo>
                  <a:lnTo>
                    <a:pt x="384134" y="175981"/>
                  </a:lnTo>
                  <a:lnTo>
                    <a:pt x="421628" y="151284"/>
                  </a:lnTo>
                  <a:lnTo>
                    <a:pt x="460428" y="128243"/>
                  </a:lnTo>
                  <a:lnTo>
                    <a:pt x="500476" y="106913"/>
                  </a:lnTo>
                  <a:lnTo>
                    <a:pt x="541710" y="87351"/>
                  </a:lnTo>
                  <a:lnTo>
                    <a:pt x="584071" y="69612"/>
                  </a:lnTo>
                  <a:lnTo>
                    <a:pt x="627498" y="53751"/>
                  </a:lnTo>
                  <a:lnTo>
                    <a:pt x="671932" y="39824"/>
                  </a:lnTo>
                  <a:lnTo>
                    <a:pt x="717313" y="27888"/>
                  </a:lnTo>
                  <a:lnTo>
                    <a:pt x="763580" y="17996"/>
                  </a:lnTo>
                  <a:lnTo>
                    <a:pt x="810673" y="10206"/>
                  </a:lnTo>
                  <a:lnTo>
                    <a:pt x="858532" y="4573"/>
                  </a:lnTo>
                  <a:lnTo>
                    <a:pt x="907098" y="1152"/>
                  </a:lnTo>
                  <a:lnTo>
                    <a:pt x="956310" y="0"/>
                  </a:lnTo>
                  <a:lnTo>
                    <a:pt x="1005521" y="1152"/>
                  </a:lnTo>
                  <a:lnTo>
                    <a:pt x="1054087" y="4573"/>
                  </a:lnTo>
                  <a:lnTo>
                    <a:pt x="1101946" y="10206"/>
                  </a:lnTo>
                  <a:lnTo>
                    <a:pt x="1149039" y="17996"/>
                  </a:lnTo>
                  <a:lnTo>
                    <a:pt x="1195306" y="27888"/>
                  </a:lnTo>
                  <a:lnTo>
                    <a:pt x="1240687" y="39824"/>
                  </a:lnTo>
                  <a:lnTo>
                    <a:pt x="1285121" y="53751"/>
                  </a:lnTo>
                  <a:lnTo>
                    <a:pt x="1328548" y="69612"/>
                  </a:lnTo>
                  <a:lnTo>
                    <a:pt x="1370909" y="87351"/>
                  </a:lnTo>
                  <a:lnTo>
                    <a:pt x="1412143" y="106913"/>
                  </a:lnTo>
                  <a:lnTo>
                    <a:pt x="1452191" y="128243"/>
                  </a:lnTo>
                  <a:lnTo>
                    <a:pt x="1490991" y="151284"/>
                  </a:lnTo>
                  <a:lnTo>
                    <a:pt x="1528485" y="175981"/>
                  </a:lnTo>
                  <a:lnTo>
                    <a:pt x="1564611" y="202278"/>
                  </a:lnTo>
                  <a:lnTo>
                    <a:pt x="1599311" y="230120"/>
                  </a:lnTo>
                  <a:lnTo>
                    <a:pt x="1632523" y="259451"/>
                  </a:lnTo>
                  <a:lnTo>
                    <a:pt x="1664187" y="290215"/>
                  </a:lnTo>
                  <a:lnTo>
                    <a:pt x="1694245" y="322357"/>
                  </a:lnTo>
                  <a:lnTo>
                    <a:pt x="1722634" y="355821"/>
                  </a:lnTo>
                  <a:lnTo>
                    <a:pt x="1749297" y="390551"/>
                  </a:lnTo>
                  <a:lnTo>
                    <a:pt x="1774171" y="426491"/>
                  </a:lnTo>
                  <a:lnTo>
                    <a:pt x="1797198" y="463587"/>
                  </a:lnTo>
                  <a:lnTo>
                    <a:pt x="1818317" y="501782"/>
                  </a:lnTo>
                  <a:lnTo>
                    <a:pt x="1837468" y="541021"/>
                  </a:lnTo>
                  <a:lnTo>
                    <a:pt x="1854591" y="581247"/>
                  </a:lnTo>
                  <a:lnTo>
                    <a:pt x="1869626" y="622407"/>
                  </a:lnTo>
                  <a:lnTo>
                    <a:pt x="1882512" y="664442"/>
                  </a:lnTo>
                  <a:lnTo>
                    <a:pt x="1893191" y="707299"/>
                  </a:lnTo>
                  <a:lnTo>
                    <a:pt x="1901601" y="750922"/>
                  </a:lnTo>
                  <a:lnTo>
                    <a:pt x="1907682" y="795254"/>
                  </a:lnTo>
                  <a:lnTo>
                    <a:pt x="1911375" y="840240"/>
                  </a:lnTo>
                  <a:lnTo>
                    <a:pt x="1912620" y="885825"/>
                  </a:lnTo>
                  <a:lnTo>
                    <a:pt x="1911375" y="931409"/>
                  </a:lnTo>
                  <a:lnTo>
                    <a:pt x="1907682" y="976395"/>
                  </a:lnTo>
                  <a:lnTo>
                    <a:pt x="1901601" y="1020727"/>
                  </a:lnTo>
                  <a:lnTo>
                    <a:pt x="1893191" y="1064350"/>
                  </a:lnTo>
                  <a:lnTo>
                    <a:pt x="1882512" y="1107207"/>
                  </a:lnTo>
                  <a:lnTo>
                    <a:pt x="1869626" y="1149242"/>
                  </a:lnTo>
                  <a:lnTo>
                    <a:pt x="1854591" y="1190402"/>
                  </a:lnTo>
                  <a:lnTo>
                    <a:pt x="1837468" y="1230628"/>
                  </a:lnTo>
                  <a:lnTo>
                    <a:pt x="1818317" y="1269867"/>
                  </a:lnTo>
                  <a:lnTo>
                    <a:pt x="1797198" y="1308062"/>
                  </a:lnTo>
                  <a:lnTo>
                    <a:pt x="1774171" y="1345158"/>
                  </a:lnTo>
                  <a:lnTo>
                    <a:pt x="1749297" y="1381098"/>
                  </a:lnTo>
                  <a:lnTo>
                    <a:pt x="1722634" y="1415828"/>
                  </a:lnTo>
                  <a:lnTo>
                    <a:pt x="1694245" y="1449292"/>
                  </a:lnTo>
                  <a:lnTo>
                    <a:pt x="1664187" y="1481434"/>
                  </a:lnTo>
                  <a:lnTo>
                    <a:pt x="1632523" y="1512198"/>
                  </a:lnTo>
                  <a:lnTo>
                    <a:pt x="1599311" y="1541529"/>
                  </a:lnTo>
                  <a:lnTo>
                    <a:pt x="1564611" y="1569371"/>
                  </a:lnTo>
                  <a:lnTo>
                    <a:pt x="1528485" y="1595668"/>
                  </a:lnTo>
                  <a:lnTo>
                    <a:pt x="1490991" y="1620365"/>
                  </a:lnTo>
                  <a:lnTo>
                    <a:pt x="1452191" y="1643406"/>
                  </a:lnTo>
                  <a:lnTo>
                    <a:pt x="1412143" y="1664736"/>
                  </a:lnTo>
                  <a:lnTo>
                    <a:pt x="1370909" y="1684298"/>
                  </a:lnTo>
                  <a:lnTo>
                    <a:pt x="1328548" y="1702037"/>
                  </a:lnTo>
                  <a:lnTo>
                    <a:pt x="1285121" y="1717898"/>
                  </a:lnTo>
                  <a:lnTo>
                    <a:pt x="1240687" y="1731825"/>
                  </a:lnTo>
                  <a:lnTo>
                    <a:pt x="1195306" y="1743761"/>
                  </a:lnTo>
                  <a:lnTo>
                    <a:pt x="1149039" y="1753653"/>
                  </a:lnTo>
                  <a:lnTo>
                    <a:pt x="1101946" y="1761443"/>
                  </a:lnTo>
                  <a:lnTo>
                    <a:pt x="1054087" y="1767076"/>
                  </a:lnTo>
                  <a:lnTo>
                    <a:pt x="1005521" y="1770497"/>
                  </a:lnTo>
                  <a:lnTo>
                    <a:pt x="956310" y="1771650"/>
                  </a:lnTo>
                  <a:lnTo>
                    <a:pt x="907098" y="1770497"/>
                  </a:lnTo>
                  <a:lnTo>
                    <a:pt x="858532" y="1767076"/>
                  </a:lnTo>
                  <a:lnTo>
                    <a:pt x="810673" y="1761443"/>
                  </a:lnTo>
                  <a:lnTo>
                    <a:pt x="763580" y="1753653"/>
                  </a:lnTo>
                  <a:lnTo>
                    <a:pt x="717313" y="1743761"/>
                  </a:lnTo>
                  <a:lnTo>
                    <a:pt x="671932" y="1731825"/>
                  </a:lnTo>
                  <a:lnTo>
                    <a:pt x="627498" y="1717898"/>
                  </a:lnTo>
                  <a:lnTo>
                    <a:pt x="584071" y="1702037"/>
                  </a:lnTo>
                  <a:lnTo>
                    <a:pt x="541710" y="1684298"/>
                  </a:lnTo>
                  <a:lnTo>
                    <a:pt x="500476" y="1664736"/>
                  </a:lnTo>
                  <a:lnTo>
                    <a:pt x="460428" y="1643406"/>
                  </a:lnTo>
                  <a:lnTo>
                    <a:pt x="421628" y="1620365"/>
                  </a:lnTo>
                  <a:lnTo>
                    <a:pt x="384134" y="1595668"/>
                  </a:lnTo>
                  <a:lnTo>
                    <a:pt x="348008" y="1569371"/>
                  </a:lnTo>
                  <a:lnTo>
                    <a:pt x="313308" y="1541529"/>
                  </a:lnTo>
                  <a:lnTo>
                    <a:pt x="280096" y="1512198"/>
                  </a:lnTo>
                  <a:lnTo>
                    <a:pt x="248432" y="1481434"/>
                  </a:lnTo>
                  <a:lnTo>
                    <a:pt x="218374" y="1449292"/>
                  </a:lnTo>
                  <a:lnTo>
                    <a:pt x="189985" y="1415828"/>
                  </a:lnTo>
                  <a:lnTo>
                    <a:pt x="163322" y="1381098"/>
                  </a:lnTo>
                  <a:lnTo>
                    <a:pt x="138448" y="1345158"/>
                  </a:lnTo>
                  <a:lnTo>
                    <a:pt x="115421" y="1308062"/>
                  </a:lnTo>
                  <a:lnTo>
                    <a:pt x="94302" y="1269867"/>
                  </a:lnTo>
                  <a:lnTo>
                    <a:pt x="75151" y="1230628"/>
                  </a:lnTo>
                  <a:lnTo>
                    <a:pt x="58028" y="1190402"/>
                  </a:lnTo>
                  <a:lnTo>
                    <a:pt x="42993" y="1149242"/>
                  </a:lnTo>
                  <a:lnTo>
                    <a:pt x="30107" y="1107207"/>
                  </a:lnTo>
                  <a:lnTo>
                    <a:pt x="19428" y="1064350"/>
                  </a:lnTo>
                  <a:lnTo>
                    <a:pt x="11018" y="1020727"/>
                  </a:lnTo>
                  <a:lnTo>
                    <a:pt x="4937" y="976395"/>
                  </a:lnTo>
                  <a:lnTo>
                    <a:pt x="1244" y="931409"/>
                  </a:lnTo>
                  <a:lnTo>
                    <a:pt x="0" y="885825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246998" y="1555392"/>
            <a:ext cx="2938145" cy="2565400"/>
            <a:chOff x="8246998" y="1555392"/>
            <a:chExt cx="2938145" cy="2565400"/>
          </a:xfrm>
        </p:grpSpPr>
        <p:sp>
          <p:nvSpPr>
            <p:cNvPr id="6" name="object 6"/>
            <p:cNvSpPr/>
            <p:nvPr/>
          </p:nvSpPr>
          <p:spPr>
            <a:xfrm>
              <a:off x="8745857" y="1560472"/>
              <a:ext cx="1616710" cy="2233930"/>
            </a:xfrm>
            <a:custGeom>
              <a:avLst/>
              <a:gdLst/>
              <a:ahLst/>
              <a:cxnLst/>
              <a:rect l="l" t="t" r="r" b="b"/>
              <a:pathLst>
                <a:path w="1616709" h="2233929">
                  <a:moveTo>
                    <a:pt x="997257" y="0"/>
                  </a:moveTo>
                  <a:lnTo>
                    <a:pt x="963710" y="27310"/>
                  </a:lnTo>
                  <a:lnTo>
                    <a:pt x="935702" y="64459"/>
                  </a:lnTo>
                  <a:lnTo>
                    <a:pt x="898588" y="120943"/>
                  </a:lnTo>
                  <a:lnTo>
                    <a:pt x="778664" y="313700"/>
                  </a:lnTo>
                  <a:lnTo>
                    <a:pt x="668160" y="493869"/>
                  </a:lnTo>
                  <a:lnTo>
                    <a:pt x="575520" y="646932"/>
                  </a:lnTo>
                  <a:lnTo>
                    <a:pt x="511183" y="754487"/>
                  </a:lnTo>
                  <a:lnTo>
                    <a:pt x="446071" y="864568"/>
                  </a:lnTo>
                  <a:lnTo>
                    <a:pt x="381290" y="975560"/>
                  </a:lnTo>
                  <a:lnTo>
                    <a:pt x="317942" y="1085847"/>
                  </a:lnTo>
                  <a:lnTo>
                    <a:pt x="287151" y="1140221"/>
                  </a:lnTo>
                  <a:lnTo>
                    <a:pt x="257133" y="1193814"/>
                  </a:lnTo>
                  <a:lnTo>
                    <a:pt x="228025" y="1246422"/>
                  </a:lnTo>
                  <a:lnTo>
                    <a:pt x="199966" y="1297845"/>
                  </a:lnTo>
                  <a:lnTo>
                    <a:pt x="173094" y="1347880"/>
                  </a:lnTo>
                  <a:lnTo>
                    <a:pt x="147546" y="1396326"/>
                  </a:lnTo>
                  <a:lnTo>
                    <a:pt x="123461" y="1442980"/>
                  </a:lnTo>
                  <a:lnTo>
                    <a:pt x="100976" y="1487641"/>
                  </a:lnTo>
                  <a:lnTo>
                    <a:pt x="80231" y="1530107"/>
                  </a:lnTo>
                  <a:lnTo>
                    <a:pt x="61362" y="1570175"/>
                  </a:lnTo>
                  <a:lnTo>
                    <a:pt x="44508" y="1607645"/>
                  </a:lnTo>
                  <a:lnTo>
                    <a:pt x="17396" y="1673979"/>
                  </a:lnTo>
                  <a:lnTo>
                    <a:pt x="0" y="1727493"/>
                  </a:lnTo>
                  <a:lnTo>
                    <a:pt x="49959" y="1728056"/>
                  </a:lnTo>
                  <a:lnTo>
                    <a:pt x="149605" y="1727816"/>
                  </a:lnTo>
                  <a:lnTo>
                    <a:pt x="198447" y="1729044"/>
                  </a:lnTo>
                  <a:lnTo>
                    <a:pt x="246073" y="1732527"/>
                  </a:lnTo>
                  <a:lnTo>
                    <a:pt x="292061" y="1739280"/>
                  </a:lnTo>
                  <a:lnTo>
                    <a:pt x="335987" y="1750320"/>
                  </a:lnTo>
                  <a:lnTo>
                    <a:pt x="377430" y="1766662"/>
                  </a:lnTo>
                  <a:lnTo>
                    <a:pt x="415968" y="1789324"/>
                  </a:lnTo>
                  <a:lnTo>
                    <a:pt x="451178" y="1819320"/>
                  </a:lnTo>
                  <a:lnTo>
                    <a:pt x="482638" y="1857668"/>
                  </a:lnTo>
                  <a:lnTo>
                    <a:pt x="508259" y="1874734"/>
                  </a:lnTo>
                  <a:lnTo>
                    <a:pt x="501881" y="1872750"/>
                  </a:lnTo>
                  <a:lnTo>
                    <a:pt x="499019" y="1874288"/>
                  </a:lnTo>
                  <a:lnTo>
                    <a:pt x="502947" y="1882672"/>
                  </a:lnTo>
                  <a:lnTo>
                    <a:pt x="518598" y="1901771"/>
                  </a:lnTo>
                  <a:lnTo>
                    <a:pt x="550900" y="1935456"/>
                  </a:lnTo>
                  <a:lnTo>
                    <a:pt x="596906" y="1981201"/>
                  </a:lnTo>
                  <a:lnTo>
                    <a:pt x="606571" y="1992835"/>
                  </a:lnTo>
                  <a:lnTo>
                    <a:pt x="644575" y="2046581"/>
                  </a:lnTo>
                  <a:lnTo>
                    <a:pt x="679972" y="2074834"/>
                  </a:lnTo>
                  <a:lnTo>
                    <a:pt x="718197" y="2110676"/>
                  </a:lnTo>
                  <a:lnTo>
                    <a:pt x="753746" y="2148603"/>
                  </a:lnTo>
                  <a:lnTo>
                    <a:pt x="781113" y="2183106"/>
                  </a:lnTo>
                  <a:lnTo>
                    <a:pt x="813260" y="2203545"/>
                  </a:lnTo>
                  <a:lnTo>
                    <a:pt x="839454" y="2215650"/>
                  </a:lnTo>
                  <a:lnTo>
                    <a:pt x="868624" y="2224183"/>
                  </a:lnTo>
                  <a:lnTo>
                    <a:pt x="909700" y="2233906"/>
                  </a:lnTo>
                  <a:lnTo>
                    <a:pt x="957078" y="2229105"/>
                  </a:lnTo>
                  <a:lnTo>
                    <a:pt x="998738" y="2221790"/>
                  </a:lnTo>
                  <a:lnTo>
                    <a:pt x="1035445" y="2208303"/>
                  </a:lnTo>
                  <a:lnTo>
                    <a:pt x="1067962" y="2184986"/>
                  </a:lnTo>
                  <a:lnTo>
                    <a:pt x="1097051" y="2148181"/>
                  </a:lnTo>
                  <a:lnTo>
                    <a:pt x="1129588" y="2123121"/>
                  </a:lnTo>
                  <a:lnTo>
                    <a:pt x="1156880" y="2090147"/>
                  </a:lnTo>
                  <a:lnTo>
                    <a:pt x="1179352" y="2050376"/>
                  </a:lnTo>
                  <a:lnTo>
                    <a:pt x="1197428" y="2004924"/>
                  </a:lnTo>
                  <a:lnTo>
                    <a:pt x="1211534" y="1954909"/>
                  </a:lnTo>
                  <a:lnTo>
                    <a:pt x="1222093" y="1901446"/>
                  </a:lnTo>
                  <a:lnTo>
                    <a:pt x="1229531" y="1845653"/>
                  </a:lnTo>
                  <a:lnTo>
                    <a:pt x="1234272" y="1788647"/>
                  </a:lnTo>
                  <a:lnTo>
                    <a:pt x="1236740" y="1731543"/>
                  </a:lnTo>
                  <a:lnTo>
                    <a:pt x="1237361" y="1675459"/>
                  </a:lnTo>
                  <a:lnTo>
                    <a:pt x="1236558" y="1621512"/>
                  </a:lnTo>
                  <a:lnTo>
                    <a:pt x="1234758" y="1570818"/>
                  </a:lnTo>
                  <a:lnTo>
                    <a:pt x="1232383" y="1524494"/>
                  </a:lnTo>
                  <a:lnTo>
                    <a:pt x="1226062" y="1422908"/>
                  </a:lnTo>
                  <a:lnTo>
                    <a:pt x="1225638" y="1405231"/>
                  </a:lnTo>
                  <a:lnTo>
                    <a:pt x="1280876" y="1355485"/>
                  </a:lnTo>
                  <a:lnTo>
                    <a:pt x="1325134" y="1324915"/>
                  </a:lnTo>
                  <a:lnTo>
                    <a:pt x="1376095" y="1293248"/>
                  </a:lnTo>
                  <a:lnTo>
                    <a:pt x="1430467" y="1262508"/>
                  </a:lnTo>
                  <a:lnTo>
                    <a:pt x="1484955" y="1234722"/>
                  </a:lnTo>
                  <a:lnTo>
                    <a:pt x="1536269" y="1211913"/>
                  </a:lnTo>
                  <a:lnTo>
                    <a:pt x="1581115" y="1196108"/>
                  </a:lnTo>
                  <a:lnTo>
                    <a:pt x="1616201" y="1189331"/>
                  </a:lnTo>
                  <a:lnTo>
                    <a:pt x="1609901" y="1161223"/>
                  </a:lnTo>
                  <a:lnTo>
                    <a:pt x="1586626" y="1092942"/>
                  </a:lnTo>
                  <a:lnTo>
                    <a:pt x="1570215" y="1053527"/>
                  </a:lnTo>
                  <a:lnTo>
                    <a:pt x="1550996" y="1011099"/>
                  </a:lnTo>
                  <a:lnTo>
                    <a:pt x="1529249" y="966038"/>
                  </a:lnTo>
                  <a:lnTo>
                    <a:pt x="1505257" y="918722"/>
                  </a:lnTo>
                  <a:lnTo>
                    <a:pt x="1479299" y="869530"/>
                  </a:lnTo>
                  <a:lnTo>
                    <a:pt x="1451658" y="818840"/>
                  </a:lnTo>
                  <a:lnTo>
                    <a:pt x="1422614" y="767031"/>
                  </a:lnTo>
                  <a:lnTo>
                    <a:pt x="1392448" y="714481"/>
                  </a:lnTo>
                  <a:lnTo>
                    <a:pt x="1361441" y="661569"/>
                  </a:lnTo>
                  <a:lnTo>
                    <a:pt x="1329875" y="608673"/>
                  </a:lnTo>
                  <a:lnTo>
                    <a:pt x="1298030" y="556172"/>
                  </a:lnTo>
                  <a:lnTo>
                    <a:pt x="1266187" y="504445"/>
                  </a:lnTo>
                  <a:lnTo>
                    <a:pt x="1234628" y="453871"/>
                  </a:lnTo>
                  <a:lnTo>
                    <a:pt x="1203634" y="404826"/>
                  </a:lnTo>
                  <a:lnTo>
                    <a:pt x="1173485" y="357691"/>
                  </a:lnTo>
                  <a:lnTo>
                    <a:pt x="1144462" y="312844"/>
                  </a:lnTo>
                  <a:lnTo>
                    <a:pt x="1116848" y="270664"/>
                  </a:lnTo>
                  <a:lnTo>
                    <a:pt x="1090922" y="231528"/>
                  </a:lnTo>
                  <a:lnTo>
                    <a:pt x="1066965" y="195816"/>
                  </a:lnTo>
                  <a:lnTo>
                    <a:pt x="1045260" y="163906"/>
                  </a:lnTo>
                  <a:lnTo>
                    <a:pt x="1009726" y="113006"/>
                  </a:lnTo>
                  <a:lnTo>
                    <a:pt x="1006084" y="108372"/>
                  </a:lnTo>
                  <a:lnTo>
                    <a:pt x="1005463" y="95514"/>
                  </a:lnTo>
                  <a:lnTo>
                    <a:pt x="1006650" y="77188"/>
                  </a:lnTo>
                  <a:lnTo>
                    <a:pt x="1008432" y="56150"/>
                  </a:lnTo>
                  <a:lnTo>
                    <a:pt x="1009596" y="35156"/>
                  </a:lnTo>
                  <a:lnTo>
                    <a:pt x="1008930" y="16962"/>
                  </a:lnTo>
                  <a:lnTo>
                    <a:pt x="1005222" y="4325"/>
                  </a:lnTo>
                  <a:lnTo>
                    <a:pt x="997257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45857" y="1560472"/>
              <a:ext cx="1616710" cy="2233930"/>
            </a:xfrm>
            <a:custGeom>
              <a:avLst/>
              <a:gdLst/>
              <a:ahLst/>
              <a:cxnLst/>
              <a:rect l="l" t="t" r="r" b="b"/>
              <a:pathLst>
                <a:path w="1616709" h="2233929">
                  <a:moveTo>
                    <a:pt x="1009726" y="113006"/>
                  </a:moveTo>
                  <a:lnTo>
                    <a:pt x="1045260" y="163906"/>
                  </a:lnTo>
                  <a:lnTo>
                    <a:pt x="1066965" y="195816"/>
                  </a:lnTo>
                  <a:lnTo>
                    <a:pt x="1090922" y="231528"/>
                  </a:lnTo>
                  <a:lnTo>
                    <a:pt x="1116848" y="270664"/>
                  </a:lnTo>
                  <a:lnTo>
                    <a:pt x="1144462" y="312844"/>
                  </a:lnTo>
                  <a:lnTo>
                    <a:pt x="1173485" y="357691"/>
                  </a:lnTo>
                  <a:lnTo>
                    <a:pt x="1203634" y="404826"/>
                  </a:lnTo>
                  <a:lnTo>
                    <a:pt x="1234628" y="453871"/>
                  </a:lnTo>
                  <a:lnTo>
                    <a:pt x="1266187" y="504445"/>
                  </a:lnTo>
                  <a:lnTo>
                    <a:pt x="1298030" y="556172"/>
                  </a:lnTo>
                  <a:lnTo>
                    <a:pt x="1329875" y="608673"/>
                  </a:lnTo>
                  <a:lnTo>
                    <a:pt x="1361441" y="661569"/>
                  </a:lnTo>
                  <a:lnTo>
                    <a:pt x="1392448" y="714481"/>
                  </a:lnTo>
                  <a:lnTo>
                    <a:pt x="1422614" y="767031"/>
                  </a:lnTo>
                  <a:lnTo>
                    <a:pt x="1451658" y="818840"/>
                  </a:lnTo>
                  <a:lnTo>
                    <a:pt x="1479299" y="869530"/>
                  </a:lnTo>
                  <a:lnTo>
                    <a:pt x="1505257" y="918722"/>
                  </a:lnTo>
                  <a:lnTo>
                    <a:pt x="1529249" y="966038"/>
                  </a:lnTo>
                  <a:lnTo>
                    <a:pt x="1550996" y="1011099"/>
                  </a:lnTo>
                  <a:lnTo>
                    <a:pt x="1570215" y="1053527"/>
                  </a:lnTo>
                  <a:lnTo>
                    <a:pt x="1586626" y="1092942"/>
                  </a:lnTo>
                  <a:lnTo>
                    <a:pt x="1599949" y="1128967"/>
                  </a:lnTo>
                  <a:lnTo>
                    <a:pt x="1616201" y="1189331"/>
                  </a:lnTo>
                  <a:lnTo>
                    <a:pt x="1581115" y="1196108"/>
                  </a:lnTo>
                  <a:lnTo>
                    <a:pt x="1536269" y="1211913"/>
                  </a:lnTo>
                  <a:lnTo>
                    <a:pt x="1484955" y="1234722"/>
                  </a:lnTo>
                  <a:lnTo>
                    <a:pt x="1430467" y="1262508"/>
                  </a:lnTo>
                  <a:lnTo>
                    <a:pt x="1376095" y="1293248"/>
                  </a:lnTo>
                  <a:lnTo>
                    <a:pt x="1325134" y="1324915"/>
                  </a:lnTo>
                  <a:lnTo>
                    <a:pt x="1280876" y="1355485"/>
                  </a:lnTo>
                  <a:lnTo>
                    <a:pt x="1246613" y="1382932"/>
                  </a:lnTo>
                  <a:lnTo>
                    <a:pt x="1225638" y="1405231"/>
                  </a:lnTo>
                  <a:lnTo>
                    <a:pt x="1226062" y="1422908"/>
                  </a:lnTo>
                  <a:lnTo>
                    <a:pt x="1227611" y="1449422"/>
                  </a:lnTo>
                  <a:lnTo>
                    <a:pt x="1229859" y="1483657"/>
                  </a:lnTo>
                  <a:lnTo>
                    <a:pt x="1232383" y="1524494"/>
                  </a:lnTo>
                  <a:lnTo>
                    <a:pt x="1234758" y="1570818"/>
                  </a:lnTo>
                  <a:lnTo>
                    <a:pt x="1236558" y="1621512"/>
                  </a:lnTo>
                  <a:lnTo>
                    <a:pt x="1237361" y="1675459"/>
                  </a:lnTo>
                  <a:lnTo>
                    <a:pt x="1236740" y="1731543"/>
                  </a:lnTo>
                  <a:lnTo>
                    <a:pt x="1234272" y="1788647"/>
                  </a:lnTo>
                  <a:lnTo>
                    <a:pt x="1229531" y="1845653"/>
                  </a:lnTo>
                  <a:lnTo>
                    <a:pt x="1222093" y="1901446"/>
                  </a:lnTo>
                  <a:lnTo>
                    <a:pt x="1211534" y="1954909"/>
                  </a:lnTo>
                  <a:lnTo>
                    <a:pt x="1197428" y="2004924"/>
                  </a:lnTo>
                  <a:lnTo>
                    <a:pt x="1179352" y="2050376"/>
                  </a:lnTo>
                  <a:lnTo>
                    <a:pt x="1156880" y="2090147"/>
                  </a:lnTo>
                  <a:lnTo>
                    <a:pt x="1129588" y="2123121"/>
                  </a:lnTo>
                  <a:lnTo>
                    <a:pt x="1097051" y="2148181"/>
                  </a:lnTo>
                  <a:lnTo>
                    <a:pt x="1067962" y="2184986"/>
                  </a:lnTo>
                  <a:lnTo>
                    <a:pt x="1035445" y="2208303"/>
                  </a:lnTo>
                  <a:lnTo>
                    <a:pt x="998738" y="2221790"/>
                  </a:lnTo>
                  <a:lnTo>
                    <a:pt x="957078" y="2229105"/>
                  </a:lnTo>
                  <a:lnTo>
                    <a:pt x="909700" y="2233906"/>
                  </a:lnTo>
                  <a:lnTo>
                    <a:pt x="868624" y="2224183"/>
                  </a:lnTo>
                  <a:lnTo>
                    <a:pt x="839454" y="2215650"/>
                  </a:lnTo>
                  <a:lnTo>
                    <a:pt x="813260" y="2203545"/>
                  </a:lnTo>
                  <a:lnTo>
                    <a:pt x="781113" y="2183106"/>
                  </a:lnTo>
                  <a:lnTo>
                    <a:pt x="753746" y="2148603"/>
                  </a:lnTo>
                  <a:lnTo>
                    <a:pt x="718197" y="2110676"/>
                  </a:lnTo>
                  <a:lnTo>
                    <a:pt x="679972" y="2074834"/>
                  </a:lnTo>
                  <a:lnTo>
                    <a:pt x="644575" y="2046581"/>
                  </a:lnTo>
                  <a:lnTo>
                    <a:pt x="619437" y="2011097"/>
                  </a:lnTo>
                  <a:lnTo>
                    <a:pt x="606571" y="1992835"/>
                  </a:lnTo>
                  <a:lnTo>
                    <a:pt x="596906" y="1981201"/>
                  </a:lnTo>
                  <a:lnTo>
                    <a:pt x="581372" y="1965606"/>
                  </a:lnTo>
                  <a:lnTo>
                    <a:pt x="550900" y="1935456"/>
                  </a:lnTo>
                  <a:lnTo>
                    <a:pt x="518598" y="1901771"/>
                  </a:lnTo>
                  <a:lnTo>
                    <a:pt x="502947" y="1882672"/>
                  </a:lnTo>
                  <a:lnTo>
                    <a:pt x="499019" y="1874288"/>
                  </a:lnTo>
                  <a:lnTo>
                    <a:pt x="501881" y="1872750"/>
                  </a:lnTo>
                  <a:lnTo>
                    <a:pt x="506605" y="1874188"/>
                  </a:lnTo>
                  <a:lnTo>
                    <a:pt x="508259" y="1874734"/>
                  </a:lnTo>
                  <a:lnTo>
                    <a:pt x="501913" y="1870517"/>
                  </a:lnTo>
                  <a:lnTo>
                    <a:pt x="482638" y="1857668"/>
                  </a:lnTo>
                  <a:lnTo>
                    <a:pt x="451178" y="1819320"/>
                  </a:lnTo>
                  <a:lnTo>
                    <a:pt x="415968" y="1789324"/>
                  </a:lnTo>
                  <a:lnTo>
                    <a:pt x="377430" y="1766662"/>
                  </a:lnTo>
                  <a:lnTo>
                    <a:pt x="335987" y="1750320"/>
                  </a:lnTo>
                  <a:lnTo>
                    <a:pt x="292061" y="1739280"/>
                  </a:lnTo>
                  <a:lnTo>
                    <a:pt x="246073" y="1732527"/>
                  </a:lnTo>
                  <a:lnTo>
                    <a:pt x="198447" y="1729044"/>
                  </a:lnTo>
                  <a:lnTo>
                    <a:pt x="149605" y="1727816"/>
                  </a:lnTo>
                  <a:lnTo>
                    <a:pt x="99968" y="1727825"/>
                  </a:lnTo>
                  <a:lnTo>
                    <a:pt x="49959" y="1728056"/>
                  </a:lnTo>
                  <a:lnTo>
                    <a:pt x="0" y="1727493"/>
                  </a:lnTo>
                  <a:lnTo>
                    <a:pt x="17396" y="1673979"/>
                  </a:lnTo>
                  <a:lnTo>
                    <a:pt x="44508" y="1607645"/>
                  </a:lnTo>
                  <a:lnTo>
                    <a:pt x="61362" y="1570175"/>
                  </a:lnTo>
                  <a:lnTo>
                    <a:pt x="80231" y="1530107"/>
                  </a:lnTo>
                  <a:lnTo>
                    <a:pt x="100976" y="1487641"/>
                  </a:lnTo>
                  <a:lnTo>
                    <a:pt x="123461" y="1442980"/>
                  </a:lnTo>
                  <a:lnTo>
                    <a:pt x="147546" y="1396326"/>
                  </a:lnTo>
                  <a:lnTo>
                    <a:pt x="173094" y="1347880"/>
                  </a:lnTo>
                  <a:lnTo>
                    <a:pt x="199966" y="1297845"/>
                  </a:lnTo>
                  <a:lnTo>
                    <a:pt x="228025" y="1246422"/>
                  </a:lnTo>
                  <a:lnTo>
                    <a:pt x="257133" y="1193814"/>
                  </a:lnTo>
                  <a:lnTo>
                    <a:pt x="287151" y="1140221"/>
                  </a:lnTo>
                  <a:lnTo>
                    <a:pt x="317942" y="1085847"/>
                  </a:lnTo>
                  <a:lnTo>
                    <a:pt x="349368" y="1030892"/>
                  </a:lnTo>
                  <a:lnTo>
                    <a:pt x="381290" y="975560"/>
                  </a:lnTo>
                  <a:lnTo>
                    <a:pt x="413570" y="920051"/>
                  </a:lnTo>
                  <a:lnTo>
                    <a:pt x="446071" y="864568"/>
                  </a:lnTo>
                  <a:lnTo>
                    <a:pt x="478655" y="809313"/>
                  </a:lnTo>
                  <a:lnTo>
                    <a:pt x="511183" y="754487"/>
                  </a:lnTo>
                  <a:lnTo>
                    <a:pt x="543518" y="700293"/>
                  </a:lnTo>
                  <a:lnTo>
                    <a:pt x="575520" y="646932"/>
                  </a:lnTo>
                  <a:lnTo>
                    <a:pt x="607054" y="594606"/>
                  </a:lnTo>
                  <a:lnTo>
                    <a:pt x="637980" y="543518"/>
                  </a:lnTo>
                  <a:lnTo>
                    <a:pt x="668160" y="493869"/>
                  </a:lnTo>
                  <a:lnTo>
                    <a:pt x="697456" y="445860"/>
                  </a:lnTo>
                  <a:lnTo>
                    <a:pt x="725731" y="399695"/>
                  </a:lnTo>
                  <a:lnTo>
                    <a:pt x="752846" y="355574"/>
                  </a:lnTo>
                  <a:lnTo>
                    <a:pt x="778664" y="313700"/>
                  </a:lnTo>
                  <a:lnTo>
                    <a:pt x="803046" y="274274"/>
                  </a:lnTo>
                  <a:lnTo>
                    <a:pt x="825854" y="237500"/>
                  </a:lnTo>
                  <a:lnTo>
                    <a:pt x="846950" y="203577"/>
                  </a:lnTo>
                  <a:lnTo>
                    <a:pt x="883455" y="145097"/>
                  </a:lnTo>
                  <a:lnTo>
                    <a:pt x="935702" y="64459"/>
                  </a:lnTo>
                  <a:lnTo>
                    <a:pt x="963710" y="27310"/>
                  </a:lnTo>
                  <a:lnTo>
                    <a:pt x="997257" y="0"/>
                  </a:lnTo>
                  <a:lnTo>
                    <a:pt x="1005222" y="4325"/>
                  </a:lnTo>
                  <a:lnTo>
                    <a:pt x="1008930" y="16962"/>
                  </a:lnTo>
                  <a:lnTo>
                    <a:pt x="1009596" y="35156"/>
                  </a:lnTo>
                  <a:lnTo>
                    <a:pt x="1008432" y="56150"/>
                  </a:lnTo>
                  <a:lnTo>
                    <a:pt x="1006650" y="77188"/>
                  </a:lnTo>
                  <a:lnTo>
                    <a:pt x="1005463" y="95514"/>
                  </a:lnTo>
                  <a:lnTo>
                    <a:pt x="1006084" y="108372"/>
                  </a:lnTo>
                  <a:lnTo>
                    <a:pt x="1009726" y="11300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52078" y="1560957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89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69551" y="1911858"/>
              <a:ext cx="188975" cy="1889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45801" y="1901952"/>
              <a:ext cx="189737" cy="189737"/>
            </a:xfrm>
            <a:prstGeom prst="rect">
              <a:avLst/>
            </a:prstGeom>
          </p:spPr>
        </p:pic>
      </p:grp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EC1F968C-BB4E-E0EE-D740-5E7B3BF552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762455"/>
              </p:ext>
            </p:extLst>
          </p:nvPr>
        </p:nvGraphicFramePr>
        <p:xfrm>
          <a:off x="959225" y="162305"/>
          <a:ext cx="7786632" cy="991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535936" y="1533396"/>
            <a:ext cx="526605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Strategy: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expand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lowest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path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36" y="3179316"/>
            <a:ext cx="6151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good: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UCS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complete and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optimal!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36" y="4764276"/>
            <a:ext cx="5304155" cy="118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bad: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Explores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options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every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“direction”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information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about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goal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location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252202" y="5266182"/>
            <a:ext cx="173735" cy="16383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073512" y="5413311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S</a:t>
            </a:r>
            <a:r>
              <a:rPr sz="1800" spc="-5" dirty="0">
                <a:latin typeface="Arial MT"/>
                <a:cs typeface="Arial MT"/>
              </a:rPr>
              <a:t>ta</a:t>
            </a:r>
            <a:r>
              <a:rPr sz="1800" dirty="0">
                <a:latin typeface="Arial MT"/>
                <a:cs typeface="Arial MT"/>
              </a:rPr>
              <a:t>rt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179557" y="5288279"/>
            <a:ext cx="172974" cy="16383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322873" y="5437123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Goal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83098" y="179381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029700" y="1485900"/>
            <a:ext cx="1252855" cy="2211070"/>
            <a:chOff x="9029700" y="1485900"/>
            <a:chExt cx="1252855" cy="2211070"/>
          </a:xfrm>
        </p:grpSpPr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3452" y="2951225"/>
              <a:ext cx="188975" cy="18973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14152" y="3506723"/>
              <a:ext cx="188975" cy="18973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572622" y="2302383"/>
              <a:ext cx="164465" cy="1197610"/>
            </a:xfrm>
            <a:custGeom>
              <a:avLst/>
              <a:gdLst/>
              <a:ahLst/>
              <a:cxnLst/>
              <a:rect l="l" t="t" r="r" b="b"/>
              <a:pathLst>
                <a:path w="164465" h="1197610">
                  <a:moveTo>
                    <a:pt x="127317" y="0"/>
                  </a:moveTo>
                  <a:lnTo>
                    <a:pt x="133337" y="24484"/>
                  </a:lnTo>
                  <a:lnTo>
                    <a:pt x="139652" y="48226"/>
                  </a:lnTo>
                  <a:lnTo>
                    <a:pt x="146562" y="71671"/>
                  </a:lnTo>
                  <a:lnTo>
                    <a:pt x="154368" y="95262"/>
                  </a:lnTo>
                  <a:lnTo>
                    <a:pt x="162353" y="157111"/>
                  </a:lnTo>
                  <a:lnTo>
                    <a:pt x="164465" y="208629"/>
                  </a:lnTo>
                  <a:lnTo>
                    <a:pt x="160675" y="252899"/>
                  </a:lnTo>
                  <a:lnTo>
                    <a:pt x="150956" y="293004"/>
                  </a:lnTo>
                  <a:lnTo>
                    <a:pt x="135279" y="332026"/>
                  </a:lnTo>
                  <a:lnTo>
                    <a:pt x="113617" y="373047"/>
                  </a:lnTo>
                  <a:lnTo>
                    <a:pt x="85940" y="419150"/>
                  </a:lnTo>
                  <a:lnTo>
                    <a:pt x="76169" y="448569"/>
                  </a:lnTo>
                  <a:lnTo>
                    <a:pt x="63860" y="477094"/>
                  </a:lnTo>
                  <a:lnTo>
                    <a:pt x="49463" y="504429"/>
                  </a:lnTo>
                  <a:lnTo>
                    <a:pt x="33426" y="530275"/>
                  </a:lnTo>
                  <a:lnTo>
                    <a:pt x="27109" y="559354"/>
                  </a:lnTo>
                  <a:lnTo>
                    <a:pt x="25865" y="565211"/>
                  </a:lnTo>
                  <a:lnTo>
                    <a:pt x="24023" y="568685"/>
                  </a:lnTo>
                  <a:lnTo>
                    <a:pt x="15913" y="590613"/>
                  </a:lnTo>
                  <a:lnTo>
                    <a:pt x="10742" y="605917"/>
                  </a:lnTo>
                  <a:lnTo>
                    <a:pt x="5570" y="622561"/>
                  </a:lnTo>
                  <a:lnTo>
                    <a:pt x="1591" y="635931"/>
                  </a:lnTo>
                  <a:lnTo>
                    <a:pt x="0" y="641413"/>
                  </a:lnTo>
                  <a:lnTo>
                    <a:pt x="6662" y="691925"/>
                  </a:lnTo>
                  <a:lnTo>
                    <a:pt x="18699" y="741840"/>
                  </a:lnTo>
                  <a:lnTo>
                    <a:pt x="38495" y="788776"/>
                  </a:lnTo>
                  <a:lnTo>
                    <a:pt x="68440" y="830351"/>
                  </a:lnTo>
                  <a:lnTo>
                    <a:pt x="70350" y="838685"/>
                  </a:lnTo>
                  <a:lnTo>
                    <a:pt x="85740" y="876388"/>
                  </a:lnTo>
                  <a:lnTo>
                    <a:pt x="90488" y="882441"/>
                  </a:lnTo>
                  <a:lnTo>
                    <a:pt x="93891" y="889088"/>
                  </a:lnTo>
                  <a:lnTo>
                    <a:pt x="105687" y="940571"/>
                  </a:lnTo>
                  <a:lnTo>
                    <a:pt x="111871" y="990819"/>
                  </a:lnTo>
                  <a:lnTo>
                    <a:pt x="113987" y="1040714"/>
                  </a:lnTo>
                  <a:lnTo>
                    <a:pt x="113583" y="1091138"/>
                  </a:lnTo>
                  <a:lnTo>
                    <a:pt x="112207" y="1142973"/>
                  </a:lnTo>
                  <a:lnTo>
                    <a:pt x="111404" y="1197102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990200" y="2498978"/>
              <a:ext cx="213995" cy="436880"/>
            </a:xfrm>
            <a:custGeom>
              <a:avLst/>
              <a:gdLst/>
              <a:ahLst/>
              <a:cxnLst/>
              <a:rect l="l" t="t" r="r" b="b"/>
              <a:pathLst>
                <a:path w="213995" h="436880">
                  <a:moveTo>
                    <a:pt x="0" y="0"/>
                  </a:moveTo>
                  <a:lnTo>
                    <a:pt x="12667" y="13543"/>
                  </a:lnTo>
                  <a:lnTo>
                    <a:pt x="25034" y="27385"/>
                  </a:lnTo>
                  <a:lnTo>
                    <a:pt x="37997" y="40635"/>
                  </a:lnTo>
                  <a:lnTo>
                    <a:pt x="52451" y="52400"/>
                  </a:lnTo>
                  <a:lnTo>
                    <a:pt x="85201" y="71772"/>
                  </a:lnTo>
                  <a:lnTo>
                    <a:pt x="120189" y="87126"/>
                  </a:lnTo>
                  <a:lnTo>
                    <a:pt x="155478" y="102183"/>
                  </a:lnTo>
                  <a:lnTo>
                    <a:pt x="189128" y="120662"/>
                  </a:lnTo>
                  <a:lnTo>
                    <a:pt x="207579" y="156986"/>
                  </a:lnTo>
                  <a:lnTo>
                    <a:pt x="213963" y="194498"/>
                  </a:lnTo>
                  <a:lnTo>
                    <a:pt x="209916" y="233199"/>
                  </a:lnTo>
                  <a:lnTo>
                    <a:pt x="197078" y="273088"/>
                  </a:lnTo>
                  <a:lnTo>
                    <a:pt x="166879" y="322703"/>
                  </a:lnTo>
                  <a:lnTo>
                    <a:pt x="146215" y="350888"/>
                  </a:lnTo>
                  <a:lnTo>
                    <a:pt x="155701" y="372544"/>
                  </a:lnTo>
                  <a:lnTo>
                    <a:pt x="167273" y="393161"/>
                  </a:lnTo>
                  <a:lnTo>
                    <a:pt x="177056" y="414076"/>
                  </a:lnTo>
                  <a:lnTo>
                    <a:pt x="181178" y="436626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01200" y="1485900"/>
              <a:ext cx="189737" cy="18973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034652" y="2396108"/>
              <a:ext cx="1181100" cy="523875"/>
            </a:xfrm>
            <a:custGeom>
              <a:avLst/>
              <a:gdLst/>
              <a:ahLst/>
              <a:cxnLst/>
              <a:rect l="l" t="t" r="r" b="b"/>
              <a:pathLst>
                <a:path w="1181100" h="523875">
                  <a:moveTo>
                    <a:pt x="1181100" y="0"/>
                  </a:moveTo>
                  <a:lnTo>
                    <a:pt x="1132202" y="17225"/>
                  </a:lnTo>
                  <a:lnTo>
                    <a:pt x="1083832" y="35395"/>
                  </a:lnTo>
                  <a:lnTo>
                    <a:pt x="1036517" y="55258"/>
                  </a:lnTo>
                  <a:lnTo>
                    <a:pt x="990785" y="77564"/>
                  </a:lnTo>
                  <a:lnTo>
                    <a:pt x="947163" y="103063"/>
                  </a:lnTo>
                  <a:lnTo>
                    <a:pt x="906180" y="132504"/>
                  </a:lnTo>
                  <a:lnTo>
                    <a:pt x="868362" y="166636"/>
                  </a:lnTo>
                  <a:lnTo>
                    <a:pt x="842703" y="199605"/>
                  </a:lnTo>
                  <a:lnTo>
                    <a:pt x="821016" y="239731"/>
                  </a:lnTo>
                  <a:lnTo>
                    <a:pt x="802099" y="284535"/>
                  </a:lnTo>
                  <a:lnTo>
                    <a:pt x="784749" y="331532"/>
                  </a:lnTo>
                  <a:lnTo>
                    <a:pt x="767766" y="378243"/>
                  </a:lnTo>
                  <a:lnTo>
                    <a:pt x="749946" y="422186"/>
                  </a:lnTo>
                  <a:lnTo>
                    <a:pt x="730088" y="460878"/>
                  </a:lnTo>
                  <a:lnTo>
                    <a:pt x="706990" y="491838"/>
                  </a:lnTo>
                  <a:lnTo>
                    <a:pt x="642745" y="523238"/>
                  </a:lnTo>
                  <a:lnTo>
                    <a:pt x="601315" y="523421"/>
                  </a:lnTo>
                  <a:lnTo>
                    <a:pt x="556387" y="515458"/>
                  </a:lnTo>
                  <a:lnTo>
                    <a:pt x="509190" y="501673"/>
                  </a:lnTo>
                  <a:lnTo>
                    <a:pt x="460951" y="484393"/>
                  </a:lnTo>
                  <a:lnTo>
                    <a:pt x="412898" y="465941"/>
                  </a:lnTo>
                  <a:lnTo>
                    <a:pt x="366259" y="448642"/>
                  </a:lnTo>
                  <a:lnTo>
                    <a:pt x="322262" y="434822"/>
                  </a:lnTo>
                  <a:lnTo>
                    <a:pt x="274419" y="421623"/>
                  </a:lnTo>
                  <a:lnTo>
                    <a:pt x="227410" y="407924"/>
                  </a:lnTo>
                  <a:lnTo>
                    <a:pt x="181095" y="393809"/>
                  </a:lnTo>
                  <a:lnTo>
                    <a:pt x="135335" y="379360"/>
                  </a:lnTo>
                  <a:lnTo>
                    <a:pt x="89992" y="364661"/>
                  </a:lnTo>
                  <a:lnTo>
                    <a:pt x="44926" y="349796"/>
                  </a:lnTo>
                  <a:lnTo>
                    <a:pt x="0" y="334848"/>
                  </a:lnTo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9290684" y="2127884"/>
              <a:ext cx="748030" cy="273685"/>
            </a:xfrm>
            <a:custGeom>
              <a:avLst/>
              <a:gdLst/>
              <a:ahLst/>
              <a:cxnLst/>
              <a:rect l="l" t="t" r="r" b="b"/>
              <a:pathLst>
                <a:path w="748029" h="273685">
                  <a:moveTo>
                    <a:pt x="747522" y="0"/>
                  </a:moveTo>
                  <a:lnTo>
                    <a:pt x="706782" y="40097"/>
                  </a:lnTo>
                  <a:lnTo>
                    <a:pt x="666031" y="79503"/>
                  </a:lnTo>
                  <a:lnTo>
                    <a:pt x="625254" y="117407"/>
                  </a:lnTo>
                  <a:lnTo>
                    <a:pt x="584438" y="153000"/>
                  </a:lnTo>
                  <a:lnTo>
                    <a:pt x="543570" y="185474"/>
                  </a:lnTo>
                  <a:lnTo>
                    <a:pt x="502636" y="214020"/>
                  </a:lnTo>
                  <a:lnTo>
                    <a:pt x="461624" y="237828"/>
                  </a:lnTo>
                  <a:lnTo>
                    <a:pt x="420520" y="256089"/>
                  </a:lnTo>
                  <a:lnTo>
                    <a:pt x="379310" y="267995"/>
                  </a:lnTo>
                  <a:lnTo>
                    <a:pt x="332679" y="273307"/>
                  </a:lnTo>
                  <a:lnTo>
                    <a:pt x="285674" y="270945"/>
                  </a:lnTo>
                  <a:lnTo>
                    <a:pt x="238372" y="262004"/>
                  </a:lnTo>
                  <a:lnTo>
                    <a:pt x="190846" y="247581"/>
                  </a:lnTo>
                  <a:lnTo>
                    <a:pt x="143171" y="228773"/>
                  </a:lnTo>
                  <a:lnTo>
                    <a:pt x="95421" y="206675"/>
                  </a:lnTo>
                  <a:lnTo>
                    <a:pt x="47673" y="182384"/>
                  </a:lnTo>
                  <a:lnTo>
                    <a:pt x="0" y="156997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/>
          <p:nvPr/>
        </p:nvSpPr>
        <p:spPr>
          <a:xfrm>
            <a:off x="8889110" y="4929759"/>
            <a:ext cx="869950" cy="869950"/>
          </a:xfrm>
          <a:custGeom>
            <a:avLst/>
            <a:gdLst/>
            <a:ahLst/>
            <a:cxnLst/>
            <a:rect l="l" t="t" r="r" b="b"/>
            <a:pathLst>
              <a:path w="869950" h="869950">
                <a:moveTo>
                  <a:pt x="0" y="434720"/>
                </a:moveTo>
                <a:lnTo>
                  <a:pt x="2550" y="387352"/>
                </a:lnTo>
                <a:lnTo>
                  <a:pt x="10026" y="341462"/>
                </a:lnTo>
                <a:lnTo>
                  <a:pt x="22162" y="297314"/>
                </a:lnTo>
                <a:lnTo>
                  <a:pt x="38691" y="255174"/>
                </a:lnTo>
                <a:lnTo>
                  <a:pt x="59351" y="215307"/>
                </a:lnTo>
                <a:lnTo>
                  <a:pt x="83874" y="177978"/>
                </a:lnTo>
                <a:lnTo>
                  <a:pt x="111997" y="143453"/>
                </a:lnTo>
                <a:lnTo>
                  <a:pt x="143453" y="111997"/>
                </a:lnTo>
                <a:lnTo>
                  <a:pt x="177978" y="83874"/>
                </a:lnTo>
                <a:lnTo>
                  <a:pt x="215307" y="59351"/>
                </a:lnTo>
                <a:lnTo>
                  <a:pt x="255174" y="38691"/>
                </a:lnTo>
                <a:lnTo>
                  <a:pt x="297314" y="22162"/>
                </a:lnTo>
                <a:lnTo>
                  <a:pt x="341462" y="10026"/>
                </a:lnTo>
                <a:lnTo>
                  <a:pt x="387352" y="2550"/>
                </a:lnTo>
                <a:lnTo>
                  <a:pt x="434720" y="0"/>
                </a:lnTo>
                <a:lnTo>
                  <a:pt x="482089" y="2550"/>
                </a:lnTo>
                <a:lnTo>
                  <a:pt x="527979" y="10026"/>
                </a:lnTo>
                <a:lnTo>
                  <a:pt x="572127" y="22162"/>
                </a:lnTo>
                <a:lnTo>
                  <a:pt x="614267" y="38691"/>
                </a:lnTo>
                <a:lnTo>
                  <a:pt x="654134" y="59351"/>
                </a:lnTo>
                <a:lnTo>
                  <a:pt x="691463" y="83874"/>
                </a:lnTo>
                <a:lnTo>
                  <a:pt x="725988" y="111997"/>
                </a:lnTo>
                <a:lnTo>
                  <a:pt x="757444" y="143453"/>
                </a:lnTo>
                <a:lnTo>
                  <a:pt x="785567" y="177978"/>
                </a:lnTo>
                <a:lnTo>
                  <a:pt x="810090" y="215307"/>
                </a:lnTo>
                <a:lnTo>
                  <a:pt x="830750" y="255174"/>
                </a:lnTo>
                <a:lnTo>
                  <a:pt x="847279" y="297314"/>
                </a:lnTo>
                <a:lnTo>
                  <a:pt x="859415" y="341462"/>
                </a:lnTo>
                <a:lnTo>
                  <a:pt x="866891" y="387352"/>
                </a:lnTo>
                <a:lnTo>
                  <a:pt x="869441" y="434720"/>
                </a:lnTo>
                <a:lnTo>
                  <a:pt x="866891" y="482089"/>
                </a:lnTo>
                <a:lnTo>
                  <a:pt x="859415" y="527979"/>
                </a:lnTo>
                <a:lnTo>
                  <a:pt x="847279" y="572127"/>
                </a:lnTo>
                <a:lnTo>
                  <a:pt x="830750" y="614267"/>
                </a:lnTo>
                <a:lnTo>
                  <a:pt x="810090" y="654134"/>
                </a:lnTo>
                <a:lnTo>
                  <a:pt x="785567" y="691463"/>
                </a:lnTo>
                <a:lnTo>
                  <a:pt x="757444" y="725988"/>
                </a:lnTo>
                <a:lnTo>
                  <a:pt x="725988" y="757444"/>
                </a:lnTo>
                <a:lnTo>
                  <a:pt x="691463" y="785567"/>
                </a:lnTo>
                <a:lnTo>
                  <a:pt x="654134" y="810090"/>
                </a:lnTo>
                <a:lnTo>
                  <a:pt x="614267" y="830750"/>
                </a:lnTo>
                <a:lnTo>
                  <a:pt x="572127" y="847279"/>
                </a:lnTo>
                <a:lnTo>
                  <a:pt x="527979" y="859415"/>
                </a:lnTo>
                <a:lnTo>
                  <a:pt x="482089" y="866891"/>
                </a:lnTo>
                <a:lnTo>
                  <a:pt x="434720" y="869441"/>
                </a:lnTo>
                <a:lnTo>
                  <a:pt x="387352" y="866891"/>
                </a:lnTo>
                <a:lnTo>
                  <a:pt x="341462" y="859415"/>
                </a:lnTo>
                <a:lnTo>
                  <a:pt x="297314" y="847279"/>
                </a:lnTo>
                <a:lnTo>
                  <a:pt x="255174" y="830750"/>
                </a:lnTo>
                <a:lnTo>
                  <a:pt x="215307" y="810090"/>
                </a:lnTo>
                <a:lnTo>
                  <a:pt x="177978" y="785567"/>
                </a:lnTo>
                <a:lnTo>
                  <a:pt x="143453" y="757444"/>
                </a:lnTo>
                <a:lnTo>
                  <a:pt x="111997" y="725988"/>
                </a:lnTo>
                <a:lnTo>
                  <a:pt x="83874" y="691463"/>
                </a:lnTo>
                <a:lnTo>
                  <a:pt x="59351" y="654134"/>
                </a:lnTo>
                <a:lnTo>
                  <a:pt x="38691" y="614267"/>
                </a:lnTo>
                <a:lnTo>
                  <a:pt x="22162" y="572127"/>
                </a:lnTo>
                <a:lnTo>
                  <a:pt x="10026" y="527979"/>
                </a:lnTo>
                <a:lnTo>
                  <a:pt x="2550" y="482089"/>
                </a:lnTo>
                <a:lnTo>
                  <a:pt x="0" y="43472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280367" y="1645792"/>
            <a:ext cx="846455" cy="117665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 marL="212090">
              <a:lnSpc>
                <a:spcPct val="100000"/>
              </a:lnSpc>
              <a:spcBef>
                <a:spcPts val="815"/>
              </a:spcBef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2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 marL="339090">
              <a:lnSpc>
                <a:spcPct val="100000"/>
              </a:lnSpc>
              <a:spcBef>
                <a:spcPts val="950"/>
              </a:spcBef>
            </a:pPr>
            <a:r>
              <a:rPr sz="1800" dirty="0">
                <a:latin typeface="Arial MT"/>
                <a:cs typeface="Arial MT"/>
              </a:rPr>
              <a:t>c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Symbol"/>
                <a:cs typeface="Symbol"/>
              </a:rPr>
              <a:t>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A9C2A7A-C0B1-2AA2-A5CD-BFAF36EBEB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4588321"/>
              </p:ext>
            </p:extLst>
          </p:nvPr>
        </p:nvGraphicFramePr>
        <p:xfrm>
          <a:off x="1730188" y="232570"/>
          <a:ext cx="6822141" cy="13706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41276" y="1603247"/>
            <a:ext cx="5976865" cy="426262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3A885D3-D0A3-3D54-B838-2DC9DCC3D8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26619"/>
              </p:ext>
            </p:extLst>
          </p:nvPr>
        </p:nvGraphicFramePr>
        <p:xfrm>
          <a:off x="903350" y="162305"/>
          <a:ext cx="7745977" cy="972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533400" y="3499103"/>
            <a:ext cx="6623684" cy="2978150"/>
            <a:chOff x="533400" y="3499103"/>
            <a:chExt cx="6623684" cy="2978150"/>
          </a:xfrm>
        </p:grpSpPr>
        <p:pic>
          <p:nvPicPr>
            <p:cNvPr id="4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400" y="3499103"/>
              <a:ext cx="6623303" cy="29778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3350" y="4502276"/>
              <a:ext cx="3026410" cy="1357630"/>
            </a:xfrm>
            <a:custGeom>
              <a:avLst/>
              <a:gdLst/>
              <a:ahLst/>
              <a:cxnLst/>
              <a:rect l="l" t="t" r="r" b="b"/>
              <a:pathLst>
                <a:path w="3026410" h="1357629">
                  <a:moveTo>
                    <a:pt x="3025902" y="13639"/>
                  </a:moveTo>
                  <a:lnTo>
                    <a:pt x="0" y="0"/>
                  </a:lnTo>
                  <a:lnTo>
                    <a:pt x="24015" y="1357528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156" y="5829718"/>
              <a:ext cx="171450" cy="173355"/>
            </a:xfrm>
            <a:custGeom>
              <a:avLst/>
              <a:gdLst/>
              <a:ahLst/>
              <a:cxnLst/>
              <a:rect l="l" t="t" r="r" b="b"/>
              <a:pathLst>
                <a:path w="171450" h="173354">
                  <a:moveTo>
                    <a:pt x="171424" y="0"/>
                  </a:moveTo>
                  <a:lnTo>
                    <a:pt x="0" y="3022"/>
                  </a:lnTo>
                  <a:lnTo>
                    <a:pt x="88734" y="172935"/>
                  </a:lnTo>
                  <a:lnTo>
                    <a:pt x="1714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2372" y="4496180"/>
              <a:ext cx="2851150" cy="1442085"/>
            </a:xfrm>
            <a:custGeom>
              <a:avLst/>
              <a:gdLst/>
              <a:ahLst/>
              <a:cxnLst/>
              <a:rect l="l" t="t" r="r" b="b"/>
              <a:pathLst>
                <a:path w="2851150" h="1442085">
                  <a:moveTo>
                    <a:pt x="2850654" y="0"/>
                  </a:moveTo>
                  <a:lnTo>
                    <a:pt x="0" y="1442046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4883" y="5848826"/>
              <a:ext cx="191770" cy="154305"/>
            </a:xfrm>
            <a:custGeom>
              <a:avLst/>
              <a:gdLst/>
              <a:ahLst/>
              <a:cxnLst/>
              <a:rect l="l" t="t" r="r" b="b"/>
              <a:pathLst>
                <a:path w="191769" h="154304">
                  <a:moveTo>
                    <a:pt x="114287" y="0"/>
                  </a:moveTo>
                  <a:lnTo>
                    <a:pt x="0" y="153885"/>
                  </a:lnTo>
                  <a:lnTo>
                    <a:pt x="191681" y="152984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5932" y="1134676"/>
            <a:ext cx="6442710" cy="19558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heuristic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is:</a:t>
            </a:r>
            <a:endParaRPr sz="2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530"/>
              </a:spcBef>
              <a:buClr>
                <a:srgbClr val="333399"/>
              </a:buClr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estimates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how close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 goal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480"/>
              </a:spcBef>
              <a:buClr>
                <a:srgbClr val="333399"/>
              </a:buClr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-5" dirty="0">
                <a:latin typeface="Calibri"/>
                <a:cs typeface="Calibri"/>
              </a:rPr>
              <a:t>Designed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 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particular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problem</a:t>
            </a:r>
            <a:endParaRPr sz="2000">
              <a:latin typeface="Calibri"/>
              <a:cs typeface="Calibri"/>
            </a:endParaRPr>
          </a:p>
          <a:p>
            <a:pPr marL="812800" marR="35560" lvl="1" indent="-342900">
              <a:lnSpc>
                <a:spcPct val="100000"/>
              </a:lnSpc>
              <a:spcBef>
                <a:spcPts val="480"/>
              </a:spcBef>
              <a:buClr>
                <a:srgbClr val="333399"/>
              </a:buClr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-5" dirty="0">
                <a:latin typeface="Calibri"/>
                <a:cs typeface="Calibri"/>
              </a:rPr>
              <a:t>Examples: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Manhattan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distance,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Euclidean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distance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pathing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9953" y="4105210"/>
            <a:ext cx="1883410" cy="150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610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  <a:p>
            <a:pPr marL="1438275">
              <a:lnSpc>
                <a:spcPct val="100000"/>
              </a:lnSpc>
              <a:spcBef>
                <a:spcPts val="1019"/>
              </a:spcBef>
            </a:pPr>
            <a:r>
              <a:rPr sz="1800" b="1" spc="-110" dirty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1.2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79485" y="1524000"/>
            <a:ext cx="3407662" cy="23004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01000" y="4116323"/>
            <a:ext cx="3476243" cy="2374391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E50B11E-378F-CDFD-2AD8-95B8A13C1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8117697"/>
              </p:ext>
            </p:extLst>
          </p:nvPr>
        </p:nvGraphicFramePr>
        <p:xfrm>
          <a:off x="582706" y="162305"/>
          <a:ext cx="8687055" cy="967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2068948" y="1581156"/>
            <a:ext cx="8313420" cy="4305300"/>
            <a:chOff x="2068948" y="1581156"/>
            <a:chExt cx="8313420" cy="4305300"/>
          </a:xfrm>
        </p:grpSpPr>
        <p:pic>
          <p:nvPicPr>
            <p:cNvPr id="4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8948" y="1725819"/>
              <a:ext cx="8096639" cy="38587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58200" y="1600206"/>
              <a:ext cx="1905000" cy="4267200"/>
            </a:xfrm>
            <a:custGeom>
              <a:avLst/>
              <a:gdLst/>
              <a:ahLst/>
              <a:cxnLst/>
              <a:rect l="l" t="t" r="r" b="b"/>
              <a:pathLst>
                <a:path w="1905000" h="4267200">
                  <a:moveTo>
                    <a:pt x="0" y="317500"/>
                  </a:moveTo>
                  <a:lnTo>
                    <a:pt x="3442" y="270582"/>
                  </a:lnTo>
                  <a:lnTo>
                    <a:pt x="13442" y="225802"/>
                  </a:lnTo>
                  <a:lnTo>
                    <a:pt x="29509" y="183650"/>
                  </a:lnTo>
                  <a:lnTo>
                    <a:pt x="51151" y="144618"/>
                  </a:lnTo>
                  <a:lnTo>
                    <a:pt x="77877" y="109197"/>
                  </a:lnTo>
                  <a:lnTo>
                    <a:pt x="109197" y="77877"/>
                  </a:lnTo>
                  <a:lnTo>
                    <a:pt x="144618" y="51151"/>
                  </a:lnTo>
                  <a:lnTo>
                    <a:pt x="183650" y="29509"/>
                  </a:lnTo>
                  <a:lnTo>
                    <a:pt x="225802" y="13442"/>
                  </a:lnTo>
                  <a:lnTo>
                    <a:pt x="270582" y="3442"/>
                  </a:lnTo>
                  <a:lnTo>
                    <a:pt x="317500" y="0"/>
                  </a:lnTo>
                  <a:lnTo>
                    <a:pt x="1587500" y="0"/>
                  </a:lnTo>
                  <a:lnTo>
                    <a:pt x="1634417" y="3442"/>
                  </a:lnTo>
                  <a:lnTo>
                    <a:pt x="1679197" y="13442"/>
                  </a:lnTo>
                  <a:lnTo>
                    <a:pt x="1721349" y="29509"/>
                  </a:lnTo>
                  <a:lnTo>
                    <a:pt x="1760381" y="51151"/>
                  </a:lnTo>
                  <a:lnTo>
                    <a:pt x="1795802" y="77877"/>
                  </a:lnTo>
                  <a:lnTo>
                    <a:pt x="1827122" y="109197"/>
                  </a:lnTo>
                  <a:lnTo>
                    <a:pt x="1853848" y="144618"/>
                  </a:lnTo>
                  <a:lnTo>
                    <a:pt x="1875490" y="183650"/>
                  </a:lnTo>
                  <a:lnTo>
                    <a:pt x="1891557" y="225802"/>
                  </a:lnTo>
                  <a:lnTo>
                    <a:pt x="1901557" y="270582"/>
                  </a:lnTo>
                  <a:lnTo>
                    <a:pt x="1905000" y="317500"/>
                  </a:lnTo>
                  <a:lnTo>
                    <a:pt x="1905000" y="3949687"/>
                  </a:lnTo>
                  <a:lnTo>
                    <a:pt x="1901557" y="3996605"/>
                  </a:lnTo>
                  <a:lnTo>
                    <a:pt x="1891557" y="4041386"/>
                  </a:lnTo>
                  <a:lnTo>
                    <a:pt x="1875490" y="4083538"/>
                  </a:lnTo>
                  <a:lnTo>
                    <a:pt x="1853848" y="4122572"/>
                  </a:lnTo>
                  <a:lnTo>
                    <a:pt x="1827122" y="4157995"/>
                  </a:lnTo>
                  <a:lnTo>
                    <a:pt x="1795802" y="4189316"/>
                  </a:lnTo>
                  <a:lnTo>
                    <a:pt x="1760381" y="4216044"/>
                  </a:lnTo>
                  <a:lnTo>
                    <a:pt x="1721349" y="4237688"/>
                  </a:lnTo>
                  <a:lnTo>
                    <a:pt x="1679197" y="4253756"/>
                  </a:lnTo>
                  <a:lnTo>
                    <a:pt x="1634417" y="4263757"/>
                  </a:lnTo>
                  <a:lnTo>
                    <a:pt x="1587500" y="4267200"/>
                  </a:lnTo>
                  <a:lnTo>
                    <a:pt x="317500" y="4267200"/>
                  </a:lnTo>
                  <a:lnTo>
                    <a:pt x="270582" y="4263757"/>
                  </a:lnTo>
                  <a:lnTo>
                    <a:pt x="225802" y="4253756"/>
                  </a:lnTo>
                  <a:lnTo>
                    <a:pt x="183650" y="4237688"/>
                  </a:lnTo>
                  <a:lnTo>
                    <a:pt x="144618" y="4216044"/>
                  </a:lnTo>
                  <a:lnTo>
                    <a:pt x="109197" y="4189316"/>
                  </a:lnTo>
                  <a:lnTo>
                    <a:pt x="77877" y="4157995"/>
                  </a:lnTo>
                  <a:lnTo>
                    <a:pt x="51151" y="4122572"/>
                  </a:lnTo>
                  <a:lnTo>
                    <a:pt x="29509" y="4083538"/>
                  </a:lnTo>
                  <a:lnTo>
                    <a:pt x="13442" y="4041386"/>
                  </a:lnTo>
                  <a:lnTo>
                    <a:pt x="3442" y="3996605"/>
                  </a:lnTo>
                  <a:lnTo>
                    <a:pt x="0" y="3949687"/>
                  </a:lnTo>
                  <a:lnTo>
                    <a:pt x="0" y="31750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70337" y="5966712"/>
            <a:ext cx="640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Arial MT"/>
                <a:cs typeface="Arial MT"/>
              </a:rPr>
              <a:t>h(x)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Diagram 128">
            <a:extLst>
              <a:ext uri="{FF2B5EF4-FFF2-40B4-BE49-F238E27FC236}">
                <a16:creationId xmlns:a16="http://schemas.microsoft.com/office/drawing/2014/main" id="{31F71C26-E426-540E-0E4F-12BFBA0BA6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0006084"/>
              </p:ext>
            </p:extLst>
          </p:nvPr>
        </p:nvGraphicFramePr>
        <p:xfrm>
          <a:off x="1299882" y="162305"/>
          <a:ext cx="7969879" cy="797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/>
          <p:nvPr/>
        </p:nvSpPr>
        <p:spPr>
          <a:xfrm>
            <a:off x="3371850" y="2564129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0221" y="2660904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2465070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5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0879" y="275615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5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6223" y="3789424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7852" y="3595878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40201" y="3692652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6120" y="388467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62371" y="2334005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5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0021" y="223647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39155" y="21396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69052" y="2042922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5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14422" y="4751070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86050" y="494537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38400" y="4848605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5079" y="5042153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95621" y="4514850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7250" y="4708397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19600" y="4611622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26279" y="4419600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20200" y="4252721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67850" y="3962400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96221" y="405917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26880" y="4155947"/>
            <a:ext cx="812800" cy="0"/>
          </a:xfrm>
          <a:custGeom>
            <a:avLst/>
            <a:gdLst/>
            <a:ahLst/>
            <a:cxnLst/>
            <a:rect l="l" t="t" r="r" b="b"/>
            <a:pathLst>
              <a:path w="812800">
                <a:moveTo>
                  <a:pt x="0" y="0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6652" y="3656076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64302" y="3559302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0"/>
                </a:moveTo>
                <a:lnTo>
                  <a:pt x="495300" y="1587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94197" y="3367278"/>
            <a:ext cx="635000" cy="1905"/>
          </a:xfrm>
          <a:custGeom>
            <a:avLst/>
            <a:gdLst/>
            <a:ahLst/>
            <a:cxnLst/>
            <a:rect l="l" t="t" r="r" b="b"/>
            <a:pathLst>
              <a:path w="635000" h="1904">
                <a:moveTo>
                  <a:pt x="0" y="1587"/>
                </a:moveTo>
                <a:lnTo>
                  <a:pt x="635000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2570" y="3462528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4307966" y="2347740"/>
            <a:ext cx="564515" cy="258445"/>
            <a:chOff x="4307966" y="2347740"/>
            <a:chExt cx="564515" cy="258445"/>
          </a:xfrm>
        </p:grpSpPr>
        <p:sp>
          <p:nvSpPr>
            <p:cNvPr id="32" name="object 32"/>
            <p:cNvSpPr/>
            <p:nvPr/>
          </p:nvSpPr>
          <p:spPr>
            <a:xfrm>
              <a:off x="4314318" y="2367227"/>
              <a:ext cx="551815" cy="219710"/>
            </a:xfrm>
            <a:custGeom>
              <a:avLst/>
              <a:gdLst/>
              <a:ahLst/>
              <a:cxnLst/>
              <a:rect l="l" t="t" r="r" b="b"/>
              <a:pathLst>
                <a:path w="551814" h="219710">
                  <a:moveTo>
                    <a:pt x="551306" y="0"/>
                  </a:moveTo>
                  <a:lnTo>
                    <a:pt x="0" y="21930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14316" y="2517063"/>
              <a:ext cx="87630" cy="83185"/>
            </a:xfrm>
            <a:custGeom>
              <a:avLst/>
              <a:gdLst/>
              <a:ahLst/>
              <a:cxnLst/>
              <a:rect l="l" t="t" r="r" b="b"/>
              <a:pathLst>
                <a:path w="87629" h="83185">
                  <a:moveTo>
                    <a:pt x="54368" y="0"/>
                  </a:moveTo>
                  <a:lnTo>
                    <a:pt x="0" y="69469"/>
                  </a:lnTo>
                  <a:lnTo>
                    <a:pt x="87236" y="82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78392" y="2354090"/>
              <a:ext cx="87630" cy="83185"/>
            </a:xfrm>
            <a:custGeom>
              <a:avLst/>
              <a:gdLst/>
              <a:ahLst/>
              <a:cxnLst/>
              <a:rect l="l" t="t" r="r" b="b"/>
              <a:pathLst>
                <a:path w="87629" h="83185">
                  <a:moveTo>
                    <a:pt x="32854" y="82600"/>
                  </a:moveTo>
                  <a:lnTo>
                    <a:pt x="87236" y="1313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607177" y="2928871"/>
            <a:ext cx="101600" cy="521334"/>
            <a:chOff x="3607177" y="2928871"/>
            <a:chExt cx="101600" cy="521334"/>
          </a:xfrm>
        </p:grpSpPr>
        <p:sp>
          <p:nvSpPr>
            <p:cNvPr id="36" name="object 36"/>
            <p:cNvSpPr/>
            <p:nvPr/>
          </p:nvSpPr>
          <p:spPr>
            <a:xfrm>
              <a:off x="3657980" y="2935223"/>
              <a:ext cx="0" cy="508634"/>
            </a:xfrm>
            <a:custGeom>
              <a:avLst/>
              <a:gdLst/>
              <a:ahLst/>
              <a:cxnLst/>
              <a:rect l="l" t="t" r="r" b="b"/>
              <a:pathLst>
                <a:path h="508635">
                  <a:moveTo>
                    <a:pt x="0" y="50825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13528" y="2935221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0" y="76200"/>
                  </a:moveTo>
                  <a:lnTo>
                    <a:pt x="44450" y="0"/>
                  </a:lnTo>
                  <a:lnTo>
                    <a:pt x="88900" y="762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13527" y="3367276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052089" y="4066844"/>
            <a:ext cx="602615" cy="455295"/>
            <a:chOff x="3052089" y="4066844"/>
            <a:chExt cx="602615" cy="455295"/>
          </a:xfrm>
        </p:grpSpPr>
        <p:sp>
          <p:nvSpPr>
            <p:cNvPr id="40" name="object 40"/>
            <p:cNvSpPr/>
            <p:nvPr/>
          </p:nvSpPr>
          <p:spPr>
            <a:xfrm>
              <a:off x="3058439" y="4073194"/>
              <a:ext cx="589915" cy="442595"/>
            </a:xfrm>
            <a:custGeom>
              <a:avLst/>
              <a:gdLst/>
              <a:ahLst/>
              <a:cxnLst/>
              <a:rect l="l" t="t" r="r" b="b"/>
              <a:pathLst>
                <a:path w="589914" h="442595">
                  <a:moveTo>
                    <a:pt x="0" y="442112"/>
                  </a:moveTo>
                  <a:lnTo>
                    <a:pt x="589483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60296" y="4073197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39" y="81280"/>
                  </a:moveTo>
                  <a:lnTo>
                    <a:pt x="87629" y="0"/>
                  </a:lnTo>
                  <a:lnTo>
                    <a:pt x="0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58443" y="4434029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30" h="81279">
                  <a:moveTo>
                    <a:pt x="34289" y="0"/>
                  </a:moveTo>
                  <a:lnTo>
                    <a:pt x="0" y="81279"/>
                  </a:lnTo>
                  <a:lnTo>
                    <a:pt x="87629" y="7111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077736" y="4116374"/>
            <a:ext cx="297815" cy="226695"/>
            <a:chOff x="4077736" y="4116374"/>
            <a:chExt cx="297815" cy="226695"/>
          </a:xfrm>
        </p:grpSpPr>
        <p:sp>
          <p:nvSpPr>
            <p:cNvPr id="44" name="object 44"/>
            <p:cNvSpPr/>
            <p:nvPr/>
          </p:nvSpPr>
          <p:spPr>
            <a:xfrm>
              <a:off x="4084091" y="4122724"/>
              <a:ext cx="285115" cy="213995"/>
            </a:xfrm>
            <a:custGeom>
              <a:avLst/>
              <a:gdLst/>
              <a:ahLst/>
              <a:cxnLst/>
              <a:rect l="l" t="t" r="r" b="b"/>
              <a:pathLst>
                <a:path w="285114" h="213995">
                  <a:moveTo>
                    <a:pt x="284683" y="21351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084086" y="4122727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34289" y="81280"/>
                  </a:moveTo>
                  <a:lnTo>
                    <a:pt x="0" y="0"/>
                  </a:lnTo>
                  <a:lnTo>
                    <a:pt x="87629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81140" y="4254959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39" y="0"/>
                  </a:moveTo>
                  <a:lnTo>
                    <a:pt x="87629" y="81280"/>
                  </a:lnTo>
                  <a:lnTo>
                    <a:pt x="0" y="7112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5692902" y="5561074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21273" y="536905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45252" y="5272278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51170" y="5464302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09850" y="5861303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38222" y="5763005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5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62200" y="5665470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68879" y="5956553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98797" y="612952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0"/>
                </a:moveTo>
                <a:lnTo>
                  <a:pt x="495300" y="1587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27170" y="622630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51147" y="6323076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57828" y="6034278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6406504" y="2513413"/>
            <a:ext cx="2540000" cy="1393825"/>
            <a:chOff x="6406504" y="2513413"/>
            <a:chExt cx="2540000" cy="1393825"/>
          </a:xfrm>
        </p:grpSpPr>
        <p:sp>
          <p:nvSpPr>
            <p:cNvPr id="60" name="object 60"/>
            <p:cNvSpPr/>
            <p:nvPr/>
          </p:nvSpPr>
          <p:spPr>
            <a:xfrm>
              <a:off x="7293101" y="3886200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0"/>
                  </a:moveTo>
                  <a:lnTo>
                    <a:pt x="495300" y="1587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12854" y="3434050"/>
              <a:ext cx="739140" cy="295910"/>
            </a:xfrm>
            <a:custGeom>
              <a:avLst/>
              <a:gdLst/>
              <a:ahLst/>
              <a:cxnLst/>
              <a:rect l="l" t="t" r="r" b="b"/>
              <a:pathLst>
                <a:path w="739140" h="295910">
                  <a:moveTo>
                    <a:pt x="0" y="0"/>
                  </a:moveTo>
                  <a:lnTo>
                    <a:pt x="738657" y="29546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64249" y="3659938"/>
              <a:ext cx="87630" cy="82550"/>
            </a:xfrm>
            <a:custGeom>
              <a:avLst/>
              <a:gdLst/>
              <a:ahLst/>
              <a:cxnLst/>
              <a:rect l="l" t="t" r="r" b="b"/>
              <a:pathLst>
                <a:path w="87629" h="82550">
                  <a:moveTo>
                    <a:pt x="33020" y="0"/>
                  </a:moveTo>
                  <a:lnTo>
                    <a:pt x="87261" y="69570"/>
                  </a:lnTo>
                  <a:lnTo>
                    <a:pt x="0" y="8253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412858" y="3421081"/>
              <a:ext cx="87630" cy="82550"/>
            </a:xfrm>
            <a:custGeom>
              <a:avLst/>
              <a:gdLst/>
              <a:ahLst/>
              <a:cxnLst/>
              <a:rect l="l" t="t" r="r" b="b"/>
              <a:pathLst>
                <a:path w="87629" h="82550">
                  <a:moveTo>
                    <a:pt x="54241" y="82537"/>
                  </a:moveTo>
                  <a:lnTo>
                    <a:pt x="0" y="12966"/>
                  </a:lnTo>
                  <a:lnTo>
                    <a:pt x="8724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23394" y="2521148"/>
              <a:ext cx="2416810" cy="1359535"/>
            </a:xfrm>
            <a:custGeom>
              <a:avLst/>
              <a:gdLst/>
              <a:ahLst/>
              <a:cxnLst/>
              <a:rect l="l" t="t" r="r" b="b"/>
              <a:pathLst>
                <a:path w="2416809" h="1359535">
                  <a:moveTo>
                    <a:pt x="2416479" y="135926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23392" y="2519763"/>
              <a:ext cx="88265" cy="78105"/>
            </a:xfrm>
            <a:custGeom>
              <a:avLst/>
              <a:gdLst/>
              <a:ahLst/>
              <a:cxnLst/>
              <a:rect l="l" t="t" r="r" b="b"/>
              <a:pathLst>
                <a:path w="88265" h="78105">
                  <a:moveTo>
                    <a:pt x="44615" y="77482"/>
                  </a:moveTo>
                  <a:lnTo>
                    <a:pt x="0" y="1384"/>
                  </a:lnTo>
                  <a:lnTo>
                    <a:pt x="88201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851659" y="3804320"/>
              <a:ext cx="88265" cy="78105"/>
            </a:xfrm>
            <a:custGeom>
              <a:avLst/>
              <a:gdLst/>
              <a:ahLst/>
              <a:cxnLst/>
              <a:rect l="l" t="t" r="r" b="b"/>
              <a:pathLst>
                <a:path w="88265" h="78104">
                  <a:moveTo>
                    <a:pt x="43586" y="0"/>
                  </a:moveTo>
                  <a:lnTo>
                    <a:pt x="88214" y="76098"/>
                  </a:lnTo>
                  <a:lnTo>
                    <a:pt x="0" y="7748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7221473" y="4078223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45452" y="4174997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51369" y="3982973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305800" y="6005321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53450" y="5811772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483345" y="5715000"/>
            <a:ext cx="635000" cy="1905"/>
          </a:xfrm>
          <a:custGeom>
            <a:avLst/>
            <a:gdLst/>
            <a:ahLst/>
            <a:cxnLst/>
            <a:rect l="l" t="t" r="r" b="b"/>
            <a:pathLst>
              <a:path w="635000" h="1904">
                <a:moveTo>
                  <a:pt x="0" y="1587"/>
                </a:moveTo>
                <a:lnTo>
                  <a:pt x="635000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412480" y="5907022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2879167" y="5189721"/>
            <a:ext cx="102870" cy="292735"/>
            <a:chOff x="2879167" y="5189721"/>
            <a:chExt cx="102870" cy="292735"/>
          </a:xfrm>
        </p:grpSpPr>
        <p:sp>
          <p:nvSpPr>
            <p:cNvPr id="75" name="object 75"/>
            <p:cNvSpPr/>
            <p:nvPr/>
          </p:nvSpPr>
          <p:spPr>
            <a:xfrm>
              <a:off x="2929575" y="5196077"/>
              <a:ext cx="1905" cy="280035"/>
            </a:xfrm>
            <a:custGeom>
              <a:avLst/>
              <a:gdLst/>
              <a:ahLst/>
              <a:cxnLst/>
              <a:rect l="l" t="t" r="r" b="b"/>
              <a:pathLst>
                <a:path w="1905" h="280035">
                  <a:moveTo>
                    <a:pt x="0" y="279654"/>
                  </a:moveTo>
                  <a:lnTo>
                    <a:pt x="146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86180" y="5196071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0" y="75971"/>
                  </a:moveTo>
                  <a:lnTo>
                    <a:pt x="44843" y="0"/>
                  </a:lnTo>
                  <a:lnTo>
                    <a:pt x="88900" y="7644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85517" y="5399304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88900" y="457"/>
                  </a:moveTo>
                  <a:lnTo>
                    <a:pt x="44056" y="76428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3468862" y="5791703"/>
            <a:ext cx="372745" cy="228600"/>
            <a:chOff x="3468862" y="5791703"/>
            <a:chExt cx="372745" cy="228600"/>
          </a:xfrm>
        </p:grpSpPr>
        <p:sp>
          <p:nvSpPr>
            <p:cNvPr id="79" name="object 79"/>
            <p:cNvSpPr/>
            <p:nvPr/>
          </p:nvSpPr>
          <p:spPr>
            <a:xfrm>
              <a:off x="3475216" y="5798053"/>
              <a:ext cx="360045" cy="215900"/>
            </a:xfrm>
            <a:custGeom>
              <a:avLst/>
              <a:gdLst/>
              <a:ahLst/>
              <a:cxnLst/>
              <a:rect l="l" t="t" r="r" b="b"/>
              <a:pathLst>
                <a:path w="360045" h="215900">
                  <a:moveTo>
                    <a:pt x="359435" y="21565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475212" y="5798054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2468" y="77317"/>
                  </a:moveTo>
                  <a:lnTo>
                    <a:pt x="0" y="0"/>
                  </a:lnTo>
                  <a:lnTo>
                    <a:pt x="88214" y="109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46442" y="5936394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5732" y="0"/>
                  </a:moveTo>
                  <a:lnTo>
                    <a:pt x="88214" y="77317"/>
                  </a:lnTo>
                  <a:lnTo>
                    <a:pt x="0" y="7623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4918415" y="5823921"/>
            <a:ext cx="2959735" cy="316865"/>
            <a:chOff x="4918415" y="5823921"/>
            <a:chExt cx="2959735" cy="316865"/>
          </a:xfrm>
        </p:grpSpPr>
        <p:sp>
          <p:nvSpPr>
            <p:cNvPr id="83" name="object 83"/>
            <p:cNvSpPr/>
            <p:nvPr/>
          </p:nvSpPr>
          <p:spPr>
            <a:xfrm>
              <a:off x="4924766" y="5868745"/>
              <a:ext cx="2947035" cy="226695"/>
            </a:xfrm>
            <a:custGeom>
              <a:avLst/>
              <a:gdLst/>
              <a:ahLst/>
              <a:cxnLst/>
              <a:rect l="l" t="t" r="r" b="b"/>
              <a:pathLst>
                <a:path w="2947034" h="226695">
                  <a:moveTo>
                    <a:pt x="2946730" y="0"/>
                  </a:moveTo>
                  <a:lnTo>
                    <a:pt x="0" y="2266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924765" y="6045249"/>
              <a:ext cx="80010" cy="88900"/>
            </a:xfrm>
            <a:custGeom>
              <a:avLst/>
              <a:gdLst/>
              <a:ahLst/>
              <a:cxnLst/>
              <a:rect l="l" t="t" r="r" b="b"/>
              <a:pathLst>
                <a:path w="80010" h="88900">
                  <a:moveTo>
                    <a:pt x="72567" y="0"/>
                  </a:moveTo>
                  <a:lnTo>
                    <a:pt x="0" y="50165"/>
                  </a:lnTo>
                  <a:lnTo>
                    <a:pt x="79387" y="886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92107" y="5830271"/>
              <a:ext cx="80010" cy="88900"/>
            </a:xfrm>
            <a:custGeom>
              <a:avLst/>
              <a:gdLst/>
              <a:ahLst/>
              <a:cxnLst/>
              <a:rect l="l" t="t" r="r" b="b"/>
              <a:pathLst>
                <a:path w="80009" h="88900">
                  <a:moveTo>
                    <a:pt x="6819" y="88633"/>
                  </a:moveTo>
                  <a:lnTo>
                    <a:pt x="79387" y="38468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5296936" y="4878374"/>
            <a:ext cx="297815" cy="226695"/>
            <a:chOff x="5296936" y="4878374"/>
            <a:chExt cx="297815" cy="226695"/>
          </a:xfrm>
        </p:grpSpPr>
        <p:sp>
          <p:nvSpPr>
            <p:cNvPr id="87" name="object 87"/>
            <p:cNvSpPr/>
            <p:nvPr/>
          </p:nvSpPr>
          <p:spPr>
            <a:xfrm>
              <a:off x="5303291" y="4884724"/>
              <a:ext cx="285115" cy="213995"/>
            </a:xfrm>
            <a:custGeom>
              <a:avLst/>
              <a:gdLst/>
              <a:ahLst/>
              <a:cxnLst/>
              <a:rect l="l" t="t" r="r" b="b"/>
              <a:pathLst>
                <a:path w="285114" h="213995">
                  <a:moveTo>
                    <a:pt x="284683" y="21351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303286" y="4884727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34289" y="81280"/>
                  </a:moveTo>
                  <a:lnTo>
                    <a:pt x="0" y="0"/>
                  </a:lnTo>
                  <a:lnTo>
                    <a:pt x="87629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500340" y="5016959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39" y="0"/>
                  </a:moveTo>
                  <a:lnTo>
                    <a:pt x="87629" y="81280"/>
                  </a:lnTo>
                  <a:lnTo>
                    <a:pt x="0" y="7112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6058936" y="4344972"/>
            <a:ext cx="907415" cy="683895"/>
            <a:chOff x="6058936" y="4344972"/>
            <a:chExt cx="907415" cy="683895"/>
          </a:xfrm>
        </p:grpSpPr>
        <p:sp>
          <p:nvSpPr>
            <p:cNvPr id="91" name="object 91"/>
            <p:cNvSpPr/>
            <p:nvPr/>
          </p:nvSpPr>
          <p:spPr>
            <a:xfrm>
              <a:off x="6065291" y="4351324"/>
              <a:ext cx="894715" cy="671195"/>
            </a:xfrm>
            <a:custGeom>
              <a:avLst/>
              <a:gdLst/>
              <a:ahLst/>
              <a:cxnLst/>
              <a:rect l="l" t="t" r="r" b="b"/>
              <a:pathLst>
                <a:path w="894715" h="671195">
                  <a:moveTo>
                    <a:pt x="894283" y="0"/>
                  </a:moveTo>
                  <a:lnTo>
                    <a:pt x="0" y="67071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065286" y="4940754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34289" y="0"/>
                  </a:moveTo>
                  <a:lnTo>
                    <a:pt x="0" y="81280"/>
                  </a:lnTo>
                  <a:lnTo>
                    <a:pt x="87629" y="7112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871940" y="4351322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40" y="81280"/>
                  </a:moveTo>
                  <a:lnTo>
                    <a:pt x="87630" y="0"/>
                  </a:lnTo>
                  <a:lnTo>
                    <a:pt x="0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5698378" y="2598924"/>
            <a:ext cx="102870" cy="521334"/>
            <a:chOff x="5698378" y="2598924"/>
            <a:chExt cx="102870" cy="521334"/>
          </a:xfrm>
        </p:grpSpPr>
        <p:sp>
          <p:nvSpPr>
            <p:cNvPr id="95" name="object 95"/>
            <p:cNvSpPr/>
            <p:nvPr/>
          </p:nvSpPr>
          <p:spPr>
            <a:xfrm>
              <a:off x="5748948" y="2605277"/>
              <a:ext cx="1905" cy="508634"/>
            </a:xfrm>
            <a:custGeom>
              <a:avLst/>
              <a:gdLst/>
              <a:ahLst/>
              <a:cxnLst/>
              <a:rect l="l" t="t" r="r" b="b"/>
              <a:pathLst>
                <a:path w="1904" h="508635">
                  <a:moveTo>
                    <a:pt x="1511" y="0"/>
                  </a:moveTo>
                  <a:lnTo>
                    <a:pt x="0" y="508254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4728" y="3037199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88900" y="266"/>
                  </a:moveTo>
                  <a:lnTo>
                    <a:pt x="44221" y="76327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5787" y="2605274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0" y="76073"/>
                  </a:moveTo>
                  <a:lnTo>
                    <a:pt x="44678" y="0"/>
                  </a:lnTo>
                  <a:lnTo>
                    <a:pt x="88900" y="7633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/>
          <p:nvPr/>
        </p:nvSpPr>
        <p:spPr>
          <a:xfrm>
            <a:off x="7450073" y="508330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74052" y="5180074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521702" y="498652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79969" y="4891278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7572823" y="4348671"/>
            <a:ext cx="241935" cy="447675"/>
            <a:chOff x="7572823" y="4348671"/>
            <a:chExt cx="241935" cy="447675"/>
          </a:xfrm>
        </p:grpSpPr>
        <p:sp>
          <p:nvSpPr>
            <p:cNvPr id="103" name="object 103"/>
            <p:cNvSpPr/>
            <p:nvPr/>
          </p:nvSpPr>
          <p:spPr>
            <a:xfrm>
              <a:off x="7584855" y="4355026"/>
              <a:ext cx="217804" cy="434975"/>
            </a:xfrm>
            <a:custGeom>
              <a:avLst/>
              <a:gdLst/>
              <a:ahLst/>
              <a:cxnLst/>
              <a:rect l="l" t="t" r="r" b="b"/>
              <a:pathLst>
                <a:path w="217804" h="434975">
                  <a:moveTo>
                    <a:pt x="0" y="0"/>
                  </a:moveTo>
                  <a:lnTo>
                    <a:pt x="217360" y="434708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728372" y="4701698"/>
              <a:ext cx="80010" cy="88265"/>
            </a:xfrm>
            <a:custGeom>
              <a:avLst/>
              <a:gdLst/>
              <a:ahLst/>
              <a:cxnLst/>
              <a:rect l="l" t="t" r="r" b="b"/>
              <a:pathLst>
                <a:path w="80009" h="88264">
                  <a:moveTo>
                    <a:pt x="0" y="39763"/>
                  </a:moveTo>
                  <a:lnTo>
                    <a:pt x="73837" y="88036"/>
                  </a:lnTo>
                  <a:lnTo>
                    <a:pt x="7951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579173" y="4355021"/>
              <a:ext cx="80010" cy="88265"/>
            </a:xfrm>
            <a:custGeom>
              <a:avLst/>
              <a:gdLst/>
              <a:ahLst/>
              <a:cxnLst/>
              <a:rect l="l" t="t" r="r" b="b"/>
              <a:pathLst>
                <a:path w="80009" h="88264">
                  <a:moveTo>
                    <a:pt x="79514" y="48285"/>
                  </a:moveTo>
                  <a:lnTo>
                    <a:pt x="5676" y="0"/>
                  </a:lnTo>
                  <a:lnTo>
                    <a:pt x="0" y="8803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7965654" y="5317582"/>
            <a:ext cx="598805" cy="262255"/>
            <a:chOff x="7965654" y="5317582"/>
            <a:chExt cx="598805" cy="262255"/>
          </a:xfrm>
        </p:grpSpPr>
        <p:sp>
          <p:nvSpPr>
            <p:cNvPr id="107" name="object 107"/>
            <p:cNvSpPr/>
            <p:nvPr/>
          </p:nvSpPr>
          <p:spPr>
            <a:xfrm>
              <a:off x="7972004" y="5338795"/>
              <a:ext cx="586105" cy="220345"/>
            </a:xfrm>
            <a:custGeom>
              <a:avLst/>
              <a:gdLst/>
              <a:ahLst/>
              <a:cxnLst/>
              <a:rect l="l" t="t" r="r" b="b"/>
              <a:pathLst>
                <a:path w="586104" h="220345">
                  <a:moveTo>
                    <a:pt x="0" y="0"/>
                  </a:moveTo>
                  <a:lnTo>
                    <a:pt x="586054" y="21977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71105" y="5490187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20">
                  <a:moveTo>
                    <a:pt x="31216" y="0"/>
                  </a:moveTo>
                  <a:lnTo>
                    <a:pt x="86956" y="68376"/>
                  </a:lnTo>
                  <a:lnTo>
                    <a:pt x="0" y="83235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972009" y="5323932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20">
                  <a:moveTo>
                    <a:pt x="55740" y="83235"/>
                  </a:moveTo>
                  <a:lnTo>
                    <a:pt x="0" y="14858"/>
                  </a:lnTo>
                  <a:lnTo>
                    <a:pt x="86956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876048" y="4499717"/>
            <a:ext cx="835660" cy="1059815"/>
            <a:chOff x="8876048" y="4499717"/>
            <a:chExt cx="835660" cy="1059815"/>
          </a:xfrm>
        </p:grpSpPr>
        <p:sp>
          <p:nvSpPr>
            <p:cNvPr id="111" name="object 111"/>
            <p:cNvSpPr/>
            <p:nvPr/>
          </p:nvSpPr>
          <p:spPr>
            <a:xfrm>
              <a:off x="8882400" y="4506067"/>
              <a:ext cx="822960" cy="1047115"/>
            </a:xfrm>
            <a:custGeom>
              <a:avLst/>
              <a:gdLst/>
              <a:ahLst/>
              <a:cxnLst/>
              <a:rect l="l" t="t" r="r" b="b"/>
              <a:pathLst>
                <a:path w="822959" h="1047114">
                  <a:moveTo>
                    <a:pt x="0" y="1047026"/>
                  </a:moveTo>
                  <a:lnTo>
                    <a:pt x="82266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623032" y="4506069"/>
              <a:ext cx="82550" cy="87630"/>
            </a:xfrm>
            <a:custGeom>
              <a:avLst/>
              <a:gdLst/>
              <a:ahLst/>
              <a:cxnLst/>
              <a:rect l="l" t="t" r="r" b="b"/>
              <a:pathLst>
                <a:path w="82550" h="87629">
                  <a:moveTo>
                    <a:pt x="0" y="32448"/>
                  </a:moveTo>
                  <a:lnTo>
                    <a:pt x="82029" y="0"/>
                  </a:lnTo>
                  <a:lnTo>
                    <a:pt x="69900" y="873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82398" y="5465720"/>
              <a:ext cx="82550" cy="87630"/>
            </a:xfrm>
            <a:custGeom>
              <a:avLst/>
              <a:gdLst/>
              <a:ahLst/>
              <a:cxnLst/>
              <a:rect l="l" t="t" r="r" b="b"/>
              <a:pathLst>
                <a:path w="82550" h="87629">
                  <a:moveTo>
                    <a:pt x="82029" y="54914"/>
                  </a:moveTo>
                  <a:lnTo>
                    <a:pt x="0" y="87375"/>
                  </a:lnTo>
                  <a:lnTo>
                    <a:pt x="1212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1198784" y="1239540"/>
            <a:ext cx="9796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Heuristic: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number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largest </a:t>
            </a:r>
            <a:r>
              <a:rPr sz="2800" spc="-20" dirty="0">
                <a:latin typeface="Calibri"/>
                <a:cs typeface="Calibri"/>
              </a:rPr>
              <a:t>pancake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still</a:t>
            </a:r>
            <a:r>
              <a:rPr sz="2800" spc="-5" dirty="0">
                <a:latin typeface="Calibri"/>
                <a:cs typeface="Calibri"/>
              </a:rPr>
              <a:t> out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821939" y="246372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031797" y="200669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8918019" y="3911284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0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79837" y="566352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2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013140" y="4825346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860796" y="3834821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955918" y="330161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117736" y="4368315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5184433" y="5206497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584241" y="5968507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136393" y="4749466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136393" y="558764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898403" y="3530425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8841737" y="2232911"/>
            <a:ext cx="640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C0000"/>
                </a:solidFill>
                <a:latin typeface="Arial MT"/>
                <a:cs typeface="Arial MT"/>
              </a:rPr>
              <a:t>h(x)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0279177-3B33-9FA6-A58C-15E5BFCCC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2505930"/>
              </p:ext>
            </p:extLst>
          </p:nvPr>
        </p:nvGraphicFramePr>
        <p:xfrm>
          <a:off x="788895" y="162306"/>
          <a:ext cx="6972836" cy="931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801" y="1416424"/>
            <a:ext cx="9197788" cy="544157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A0FBBEA-51B0-0E83-C0B4-6FBAB806BD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7410980"/>
              </p:ext>
            </p:extLst>
          </p:nvPr>
        </p:nvGraphicFramePr>
        <p:xfrm>
          <a:off x="1057836" y="162305"/>
          <a:ext cx="8211926" cy="994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2068948" y="1581156"/>
            <a:ext cx="8313420" cy="4305300"/>
            <a:chOff x="2068948" y="1581156"/>
            <a:chExt cx="8313420" cy="4305300"/>
          </a:xfrm>
        </p:grpSpPr>
        <p:pic>
          <p:nvPicPr>
            <p:cNvPr id="4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8948" y="1725819"/>
              <a:ext cx="8096639" cy="38587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58200" y="1600206"/>
              <a:ext cx="1905000" cy="4267200"/>
            </a:xfrm>
            <a:custGeom>
              <a:avLst/>
              <a:gdLst/>
              <a:ahLst/>
              <a:cxnLst/>
              <a:rect l="l" t="t" r="r" b="b"/>
              <a:pathLst>
                <a:path w="1905000" h="4267200">
                  <a:moveTo>
                    <a:pt x="0" y="317500"/>
                  </a:moveTo>
                  <a:lnTo>
                    <a:pt x="3442" y="270582"/>
                  </a:lnTo>
                  <a:lnTo>
                    <a:pt x="13442" y="225802"/>
                  </a:lnTo>
                  <a:lnTo>
                    <a:pt x="29509" y="183650"/>
                  </a:lnTo>
                  <a:lnTo>
                    <a:pt x="51151" y="144618"/>
                  </a:lnTo>
                  <a:lnTo>
                    <a:pt x="77877" y="109197"/>
                  </a:lnTo>
                  <a:lnTo>
                    <a:pt x="109197" y="77877"/>
                  </a:lnTo>
                  <a:lnTo>
                    <a:pt x="144618" y="51151"/>
                  </a:lnTo>
                  <a:lnTo>
                    <a:pt x="183650" y="29509"/>
                  </a:lnTo>
                  <a:lnTo>
                    <a:pt x="225802" y="13442"/>
                  </a:lnTo>
                  <a:lnTo>
                    <a:pt x="270582" y="3442"/>
                  </a:lnTo>
                  <a:lnTo>
                    <a:pt x="317500" y="0"/>
                  </a:lnTo>
                  <a:lnTo>
                    <a:pt x="1587500" y="0"/>
                  </a:lnTo>
                  <a:lnTo>
                    <a:pt x="1634417" y="3442"/>
                  </a:lnTo>
                  <a:lnTo>
                    <a:pt x="1679197" y="13442"/>
                  </a:lnTo>
                  <a:lnTo>
                    <a:pt x="1721349" y="29509"/>
                  </a:lnTo>
                  <a:lnTo>
                    <a:pt x="1760381" y="51151"/>
                  </a:lnTo>
                  <a:lnTo>
                    <a:pt x="1795802" y="77877"/>
                  </a:lnTo>
                  <a:lnTo>
                    <a:pt x="1827122" y="109197"/>
                  </a:lnTo>
                  <a:lnTo>
                    <a:pt x="1853848" y="144618"/>
                  </a:lnTo>
                  <a:lnTo>
                    <a:pt x="1875490" y="183650"/>
                  </a:lnTo>
                  <a:lnTo>
                    <a:pt x="1891557" y="225802"/>
                  </a:lnTo>
                  <a:lnTo>
                    <a:pt x="1901557" y="270582"/>
                  </a:lnTo>
                  <a:lnTo>
                    <a:pt x="1905000" y="317500"/>
                  </a:lnTo>
                  <a:lnTo>
                    <a:pt x="1905000" y="3949687"/>
                  </a:lnTo>
                  <a:lnTo>
                    <a:pt x="1901557" y="3996605"/>
                  </a:lnTo>
                  <a:lnTo>
                    <a:pt x="1891557" y="4041386"/>
                  </a:lnTo>
                  <a:lnTo>
                    <a:pt x="1875490" y="4083538"/>
                  </a:lnTo>
                  <a:lnTo>
                    <a:pt x="1853848" y="4122572"/>
                  </a:lnTo>
                  <a:lnTo>
                    <a:pt x="1827122" y="4157995"/>
                  </a:lnTo>
                  <a:lnTo>
                    <a:pt x="1795802" y="4189316"/>
                  </a:lnTo>
                  <a:lnTo>
                    <a:pt x="1760381" y="4216044"/>
                  </a:lnTo>
                  <a:lnTo>
                    <a:pt x="1721349" y="4237688"/>
                  </a:lnTo>
                  <a:lnTo>
                    <a:pt x="1679197" y="4253756"/>
                  </a:lnTo>
                  <a:lnTo>
                    <a:pt x="1634417" y="4263757"/>
                  </a:lnTo>
                  <a:lnTo>
                    <a:pt x="1587500" y="4267200"/>
                  </a:lnTo>
                  <a:lnTo>
                    <a:pt x="317500" y="4267200"/>
                  </a:lnTo>
                  <a:lnTo>
                    <a:pt x="270582" y="4263757"/>
                  </a:lnTo>
                  <a:lnTo>
                    <a:pt x="225802" y="4253756"/>
                  </a:lnTo>
                  <a:lnTo>
                    <a:pt x="183650" y="4237688"/>
                  </a:lnTo>
                  <a:lnTo>
                    <a:pt x="144618" y="4216044"/>
                  </a:lnTo>
                  <a:lnTo>
                    <a:pt x="109197" y="4189316"/>
                  </a:lnTo>
                  <a:lnTo>
                    <a:pt x="77877" y="4157995"/>
                  </a:lnTo>
                  <a:lnTo>
                    <a:pt x="51151" y="4122572"/>
                  </a:lnTo>
                  <a:lnTo>
                    <a:pt x="29509" y="4083538"/>
                  </a:lnTo>
                  <a:lnTo>
                    <a:pt x="13442" y="4041386"/>
                  </a:lnTo>
                  <a:lnTo>
                    <a:pt x="3442" y="3996605"/>
                  </a:lnTo>
                  <a:lnTo>
                    <a:pt x="0" y="3949687"/>
                  </a:lnTo>
                  <a:lnTo>
                    <a:pt x="0" y="31750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70337" y="5966712"/>
            <a:ext cx="640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Arial MT"/>
                <a:cs typeface="Arial MT"/>
              </a:rPr>
              <a:t>h(x)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2160" cy="6391275"/>
            <a:chOff x="-4572" y="0"/>
            <a:chExt cx="12202160" cy="6391275"/>
          </a:xfrm>
        </p:grpSpPr>
        <p:sp>
          <p:nvSpPr>
            <p:cNvPr id="3" name="object 3"/>
            <p:cNvSpPr/>
            <p:nvPr/>
          </p:nvSpPr>
          <p:spPr>
            <a:xfrm>
              <a:off x="7315199" y="914400"/>
              <a:ext cx="4876800" cy="304800"/>
            </a:xfrm>
            <a:custGeom>
              <a:avLst/>
              <a:gdLst/>
              <a:ahLst/>
              <a:cxnLst/>
              <a:rect l="l" t="t" r="r" b="b"/>
              <a:pathLst>
                <a:path w="4876800" h="304800">
                  <a:moveTo>
                    <a:pt x="4876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876800" y="304800"/>
                  </a:lnTo>
                  <a:lnTo>
                    <a:pt x="487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8765" y="2351191"/>
              <a:ext cx="1000402" cy="4211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3670" y="2311146"/>
              <a:ext cx="6521475" cy="13211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069" y="2362212"/>
              <a:ext cx="7869948" cy="21289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022" y="2343150"/>
              <a:ext cx="7873004" cy="28924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6199" y="3962400"/>
              <a:ext cx="3238498" cy="24284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8821" y="0"/>
              <a:ext cx="4853176" cy="3048000"/>
            </a:xfrm>
            <a:prstGeom prst="rect">
              <a:avLst/>
            </a:prstGeom>
          </p:spPr>
        </p:pic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2182ED2F-24CC-A72E-BA4B-9B10018649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6862151"/>
              </p:ext>
            </p:extLst>
          </p:nvPr>
        </p:nvGraphicFramePr>
        <p:xfrm>
          <a:off x="1210235" y="162305"/>
          <a:ext cx="5739836" cy="848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145536" y="1407346"/>
            <a:ext cx="58045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Expand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node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seems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closest…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5536" y="5631874"/>
            <a:ext cx="3352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go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wrong?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9660">
              <a:lnSpc>
                <a:spcPct val="100000"/>
              </a:lnSpc>
              <a:spcBef>
                <a:spcPts val="95"/>
              </a:spcBef>
            </a:pPr>
            <a:r>
              <a:rPr dirty="0"/>
              <a:t>Search</a:t>
            </a:r>
            <a:r>
              <a:rPr spc="-130" dirty="0"/>
              <a:t> </a:t>
            </a:r>
            <a:r>
              <a:rPr spc="-10" dirty="0"/>
              <a:t>Problems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0925" y="1874659"/>
            <a:ext cx="8378463" cy="4496421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75548" y="3951881"/>
            <a:ext cx="2938145" cy="2104390"/>
            <a:chOff x="8075548" y="3951881"/>
            <a:chExt cx="2938145" cy="2104390"/>
          </a:xfrm>
        </p:grpSpPr>
        <p:sp>
          <p:nvSpPr>
            <p:cNvPr id="3" name="object 3"/>
            <p:cNvSpPr/>
            <p:nvPr/>
          </p:nvSpPr>
          <p:spPr>
            <a:xfrm>
              <a:off x="8156731" y="3956961"/>
              <a:ext cx="2822575" cy="2094230"/>
            </a:xfrm>
            <a:custGeom>
              <a:avLst/>
              <a:gdLst/>
              <a:ahLst/>
              <a:cxnLst/>
              <a:rect l="l" t="t" r="r" b="b"/>
              <a:pathLst>
                <a:path w="2822575" h="2094229">
                  <a:moveTo>
                    <a:pt x="1418284" y="0"/>
                  </a:moveTo>
                  <a:lnTo>
                    <a:pt x="1356184" y="49826"/>
                  </a:lnTo>
                  <a:lnTo>
                    <a:pt x="1316174" y="100261"/>
                  </a:lnTo>
                  <a:lnTo>
                    <a:pt x="1232255" y="212249"/>
                  </a:lnTo>
                  <a:lnTo>
                    <a:pt x="1115077" y="370596"/>
                  </a:lnTo>
                  <a:lnTo>
                    <a:pt x="1012932" y="510570"/>
                  </a:lnTo>
                  <a:lnTo>
                    <a:pt x="940991" y="610400"/>
                  </a:lnTo>
                  <a:lnTo>
                    <a:pt x="867809" y="713208"/>
                  </a:lnTo>
                  <a:lnTo>
                    <a:pt x="794957" y="817082"/>
                  </a:lnTo>
                  <a:lnTo>
                    <a:pt x="759146" y="868820"/>
                  </a:lnTo>
                  <a:lnTo>
                    <a:pt x="724007" y="920107"/>
                  </a:lnTo>
                  <a:lnTo>
                    <a:pt x="689737" y="970704"/>
                  </a:lnTo>
                  <a:lnTo>
                    <a:pt x="656532" y="1020371"/>
                  </a:lnTo>
                  <a:lnTo>
                    <a:pt x="624587" y="1068869"/>
                  </a:lnTo>
                  <a:lnTo>
                    <a:pt x="594101" y="1115958"/>
                  </a:lnTo>
                  <a:lnTo>
                    <a:pt x="565270" y="1161401"/>
                  </a:lnTo>
                  <a:lnTo>
                    <a:pt x="538289" y="1204957"/>
                  </a:lnTo>
                  <a:lnTo>
                    <a:pt x="513355" y="1246388"/>
                  </a:lnTo>
                  <a:lnTo>
                    <a:pt x="490665" y="1285453"/>
                  </a:lnTo>
                  <a:lnTo>
                    <a:pt x="470416" y="1321915"/>
                  </a:lnTo>
                  <a:lnTo>
                    <a:pt x="438024" y="1386069"/>
                  </a:lnTo>
                  <a:lnTo>
                    <a:pt x="417751" y="1436936"/>
                  </a:lnTo>
                  <a:lnTo>
                    <a:pt x="378991" y="1492875"/>
                  </a:lnTo>
                  <a:lnTo>
                    <a:pt x="339774" y="1546052"/>
                  </a:lnTo>
                  <a:lnTo>
                    <a:pt x="300565" y="1596530"/>
                  </a:lnTo>
                  <a:lnTo>
                    <a:pt x="261828" y="1644372"/>
                  </a:lnTo>
                  <a:lnTo>
                    <a:pt x="224030" y="1689641"/>
                  </a:lnTo>
                  <a:lnTo>
                    <a:pt x="120916" y="1810640"/>
                  </a:lnTo>
                  <a:lnTo>
                    <a:pt x="91523" y="1846247"/>
                  </a:lnTo>
                  <a:lnTo>
                    <a:pt x="65394" y="1879595"/>
                  </a:lnTo>
                  <a:lnTo>
                    <a:pt x="42995" y="1910748"/>
                  </a:lnTo>
                  <a:lnTo>
                    <a:pt x="11246" y="1966718"/>
                  </a:lnTo>
                  <a:lnTo>
                    <a:pt x="0" y="2014662"/>
                  </a:lnTo>
                  <a:lnTo>
                    <a:pt x="3227" y="2035782"/>
                  </a:lnTo>
                  <a:lnTo>
                    <a:pt x="12976" y="2055083"/>
                  </a:lnTo>
                  <a:lnTo>
                    <a:pt x="17687" y="2067273"/>
                  </a:lnTo>
                  <a:lnTo>
                    <a:pt x="56834" y="2084118"/>
                  </a:lnTo>
                  <a:lnTo>
                    <a:pt x="128827" y="2092413"/>
                  </a:lnTo>
                  <a:lnTo>
                    <a:pt x="174597" y="2093913"/>
                  </a:lnTo>
                  <a:lnTo>
                    <a:pt x="225525" y="2093949"/>
                  </a:lnTo>
                  <a:lnTo>
                    <a:pt x="280594" y="2092744"/>
                  </a:lnTo>
                  <a:lnTo>
                    <a:pt x="338786" y="2090521"/>
                  </a:lnTo>
                  <a:lnTo>
                    <a:pt x="399083" y="2087506"/>
                  </a:lnTo>
                  <a:lnTo>
                    <a:pt x="460467" y="2083922"/>
                  </a:lnTo>
                  <a:lnTo>
                    <a:pt x="696522" y="2068386"/>
                  </a:lnTo>
                  <a:lnTo>
                    <a:pt x="748076" y="2065322"/>
                  </a:lnTo>
                  <a:lnTo>
                    <a:pt x="794610" y="2063035"/>
                  </a:lnTo>
                  <a:lnTo>
                    <a:pt x="835108" y="2061749"/>
                  </a:lnTo>
                  <a:lnTo>
                    <a:pt x="868550" y="2061687"/>
                  </a:lnTo>
                  <a:lnTo>
                    <a:pt x="877433" y="2059815"/>
                  </a:lnTo>
                  <a:lnTo>
                    <a:pt x="905870" y="2024305"/>
                  </a:lnTo>
                  <a:lnTo>
                    <a:pt x="946149" y="1953677"/>
                  </a:lnTo>
                  <a:lnTo>
                    <a:pt x="969836" y="1907907"/>
                  </a:lnTo>
                  <a:lnTo>
                    <a:pt x="995410" y="1856613"/>
                  </a:lnTo>
                  <a:lnTo>
                    <a:pt x="1022513" y="1800879"/>
                  </a:lnTo>
                  <a:lnTo>
                    <a:pt x="1050788" y="1741792"/>
                  </a:lnTo>
                  <a:lnTo>
                    <a:pt x="1168452" y="1493609"/>
                  </a:lnTo>
                  <a:lnTo>
                    <a:pt x="1197219" y="1434030"/>
                  </a:lnTo>
                  <a:lnTo>
                    <a:pt x="1225012" y="1377608"/>
                  </a:lnTo>
                  <a:lnTo>
                    <a:pt x="1251472" y="1325429"/>
                  </a:lnTo>
                  <a:lnTo>
                    <a:pt x="1276242" y="1278577"/>
                  </a:lnTo>
                  <a:lnTo>
                    <a:pt x="1298963" y="1238138"/>
                  </a:lnTo>
                  <a:lnTo>
                    <a:pt x="1319279" y="1205196"/>
                  </a:lnTo>
                  <a:lnTo>
                    <a:pt x="1351261" y="1166147"/>
                  </a:lnTo>
                  <a:lnTo>
                    <a:pt x="1427215" y="1149530"/>
                  </a:lnTo>
                  <a:lnTo>
                    <a:pt x="1479190" y="1149530"/>
                  </a:lnTo>
                  <a:lnTo>
                    <a:pt x="1520726" y="1162210"/>
                  </a:lnTo>
                  <a:lnTo>
                    <a:pt x="1554415" y="1187569"/>
                  </a:lnTo>
                  <a:lnTo>
                    <a:pt x="1582849" y="1225608"/>
                  </a:lnTo>
                  <a:lnTo>
                    <a:pt x="1598750" y="1285732"/>
                  </a:lnTo>
                  <a:lnTo>
                    <a:pt x="1610373" y="1345665"/>
                  </a:lnTo>
                  <a:lnTo>
                    <a:pt x="1618218" y="1405163"/>
                  </a:lnTo>
                  <a:lnTo>
                    <a:pt x="1622785" y="1463980"/>
                  </a:lnTo>
                  <a:lnTo>
                    <a:pt x="1624574" y="1521870"/>
                  </a:lnTo>
                  <a:lnTo>
                    <a:pt x="1624085" y="1578590"/>
                  </a:lnTo>
                  <a:lnTo>
                    <a:pt x="1621819" y="1633893"/>
                  </a:lnTo>
                  <a:lnTo>
                    <a:pt x="1618275" y="1687534"/>
                  </a:lnTo>
                  <a:lnTo>
                    <a:pt x="1613953" y="1739269"/>
                  </a:lnTo>
                  <a:lnTo>
                    <a:pt x="1604979" y="1836037"/>
                  </a:lnTo>
                  <a:lnTo>
                    <a:pt x="1601326" y="1880580"/>
                  </a:lnTo>
                  <a:lnTo>
                    <a:pt x="1598896" y="1922236"/>
                  </a:lnTo>
                  <a:lnTo>
                    <a:pt x="1598190" y="1960760"/>
                  </a:lnTo>
                  <a:lnTo>
                    <a:pt x="1603947" y="2027429"/>
                  </a:lnTo>
                  <a:lnTo>
                    <a:pt x="1667419" y="2055101"/>
                  </a:lnTo>
                  <a:lnTo>
                    <a:pt x="1784746" y="2054317"/>
                  </a:lnTo>
                  <a:lnTo>
                    <a:pt x="1907007" y="2052591"/>
                  </a:lnTo>
                  <a:lnTo>
                    <a:pt x="2031630" y="2050101"/>
                  </a:lnTo>
                  <a:lnTo>
                    <a:pt x="2156041" y="2047027"/>
                  </a:lnTo>
                  <a:lnTo>
                    <a:pt x="2336627" y="2041710"/>
                  </a:lnTo>
                  <a:lnTo>
                    <a:pt x="2552643" y="2034244"/>
                  </a:lnTo>
                  <a:lnTo>
                    <a:pt x="2822547" y="2023384"/>
                  </a:lnTo>
                  <a:lnTo>
                    <a:pt x="2811209" y="2004107"/>
                  </a:lnTo>
                  <a:lnTo>
                    <a:pt x="2782182" y="1957482"/>
                  </a:lnTo>
                  <a:lnTo>
                    <a:pt x="2745284" y="1900888"/>
                  </a:lnTo>
                  <a:lnTo>
                    <a:pt x="2701235" y="1835278"/>
                  </a:lnTo>
                  <a:lnTo>
                    <a:pt x="2650756" y="1761601"/>
                  </a:lnTo>
                  <a:lnTo>
                    <a:pt x="2594566" y="1680809"/>
                  </a:lnTo>
                  <a:lnTo>
                    <a:pt x="2501147" y="1548358"/>
                  </a:lnTo>
                  <a:lnTo>
                    <a:pt x="2398929" y="1405245"/>
                  </a:lnTo>
                  <a:lnTo>
                    <a:pt x="2253149" y="1203389"/>
                  </a:lnTo>
                  <a:lnTo>
                    <a:pt x="2101803" y="995889"/>
                  </a:lnTo>
                  <a:lnTo>
                    <a:pt x="1913569" y="740164"/>
                  </a:lnTo>
                  <a:lnTo>
                    <a:pt x="1736885" y="502362"/>
                  </a:lnTo>
                  <a:lnTo>
                    <a:pt x="1583002" y="297338"/>
                  </a:lnTo>
                  <a:lnTo>
                    <a:pt x="1483870" y="166902"/>
                  </a:lnTo>
                  <a:lnTo>
                    <a:pt x="1427286" y="93657"/>
                  </a:lnTo>
                  <a:lnTo>
                    <a:pt x="1423481" y="89078"/>
                  </a:lnTo>
                  <a:lnTo>
                    <a:pt x="1423140" y="76603"/>
                  </a:lnTo>
                  <a:lnTo>
                    <a:pt x="1426549" y="39877"/>
                  </a:lnTo>
                  <a:lnTo>
                    <a:pt x="1427152" y="21579"/>
                  </a:lnTo>
                  <a:lnTo>
                    <a:pt x="1424922" y="7294"/>
                  </a:lnTo>
                  <a:lnTo>
                    <a:pt x="1418284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56731" y="3956961"/>
              <a:ext cx="2822575" cy="2094230"/>
            </a:xfrm>
            <a:custGeom>
              <a:avLst/>
              <a:gdLst/>
              <a:ahLst/>
              <a:cxnLst/>
              <a:rect l="l" t="t" r="r" b="b"/>
              <a:pathLst>
                <a:path w="2822575" h="2094229">
                  <a:moveTo>
                    <a:pt x="1427286" y="93657"/>
                  </a:moveTo>
                  <a:lnTo>
                    <a:pt x="1463167" y="139948"/>
                  </a:lnTo>
                  <a:lnTo>
                    <a:pt x="1506295" y="196237"/>
                  </a:lnTo>
                  <a:lnTo>
                    <a:pt x="1530352" y="227834"/>
                  </a:lnTo>
                  <a:lnTo>
                    <a:pt x="1555951" y="261574"/>
                  </a:lnTo>
                  <a:lnTo>
                    <a:pt x="1583002" y="297338"/>
                  </a:lnTo>
                  <a:lnTo>
                    <a:pt x="1611415" y="335007"/>
                  </a:lnTo>
                  <a:lnTo>
                    <a:pt x="1641100" y="374463"/>
                  </a:lnTo>
                  <a:lnTo>
                    <a:pt x="1671966" y="415587"/>
                  </a:lnTo>
                  <a:lnTo>
                    <a:pt x="1703925" y="458259"/>
                  </a:lnTo>
                  <a:lnTo>
                    <a:pt x="1736885" y="502362"/>
                  </a:lnTo>
                  <a:lnTo>
                    <a:pt x="1770758" y="547775"/>
                  </a:lnTo>
                  <a:lnTo>
                    <a:pt x="1805453" y="594381"/>
                  </a:lnTo>
                  <a:lnTo>
                    <a:pt x="1840879" y="642061"/>
                  </a:lnTo>
                  <a:lnTo>
                    <a:pt x="1876948" y="690694"/>
                  </a:lnTo>
                  <a:lnTo>
                    <a:pt x="1913569" y="740164"/>
                  </a:lnTo>
                  <a:lnTo>
                    <a:pt x="1950651" y="790351"/>
                  </a:lnTo>
                  <a:lnTo>
                    <a:pt x="1988106" y="841135"/>
                  </a:lnTo>
                  <a:lnTo>
                    <a:pt x="2025843" y="892399"/>
                  </a:lnTo>
                  <a:lnTo>
                    <a:pt x="2063772" y="944023"/>
                  </a:lnTo>
                  <a:lnTo>
                    <a:pt x="2101803" y="995889"/>
                  </a:lnTo>
                  <a:lnTo>
                    <a:pt x="2139847" y="1047877"/>
                  </a:lnTo>
                  <a:lnTo>
                    <a:pt x="2177812" y="1099869"/>
                  </a:lnTo>
                  <a:lnTo>
                    <a:pt x="2215609" y="1151746"/>
                  </a:lnTo>
                  <a:lnTo>
                    <a:pt x="2253149" y="1203389"/>
                  </a:lnTo>
                  <a:lnTo>
                    <a:pt x="2290341" y="1254679"/>
                  </a:lnTo>
                  <a:lnTo>
                    <a:pt x="2327095" y="1305498"/>
                  </a:lnTo>
                  <a:lnTo>
                    <a:pt x="2363321" y="1355726"/>
                  </a:lnTo>
                  <a:lnTo>
                    <a:pt x="2398929" y="1405245"/>
                  </a:lnTo>
                  <a:lnTo>
                    <a:pt x="2433830" y="1453936"/>
                  </a:lnTo>
                  <a:lnTo>
                    <a:pt x="2467932" y="1501680"/>
                  </a:lnTo>
                  <a:lnTo>
                    <a:pt x="2501147" y="1548358"/>
                  </a:lnTo>
                  <a:lnTo>
                    <a:pt x="2533384" y="1593852"/>
                  </a:lnTo>
                  <a:lnTo>
                    <a:pt x="2564554" y="1638041"/>
                  </a:lnTo>
                  <a:lnTo>
                    <a:pt x="2594566" y="1680809"/>
                  </a:lnTo>
                  <a:lnTo>
                    <a:pt x="2623330" y="1722035"/>
                  </a:lnTo>
                  <a:lnTo>
                    <a:pt x="2650756" y="1761601"/>
                  </a:lnTo>
                  <a:lnTo>
                    <a:pt x="2676754" y="1799389"/>
                  </a:lnTo>
                  <a:lnTo>
                    <a:pt x="2701235" y="1835278"/>
                  </a:lnTo>
                  <a:lnTo>
                    <a:pt x="2724108" y="1869151"/>
                  </a:lnTo>
                  <a:lnTo>
                    <a:pt x="2745284" y="1900888"/>
                  </a:lnTo>
                  <a:lnTo>
                    <a:pt x="2782182" y="1957482"/>
                  </a:lnTo>
                  <a:lnTo>
                    <a:pt x="2811209" y="2004107"/>
                  </a:lnTo>
                  <a:lnTo>
                    <a:pt x="2822547" y="2023384"/>
                  </a:lnTo>
                  <a:lnTo>
                    <a:pt x="2804759" y="2024158"/>
                  </a:lnTo>
                  <a:lnTo>
                    <a:pt x="2753904" y="2026317"/>
                  </a:lnTo>
                  <a:lnTo>
                    <a:pt x="2684819" y="2029144"/>
                  </a:lnTo>
                  <a:lnTo>
                    <a:pt x="2644246" y="2030752"/>
                  </a:lnTo>
                  <a:lnTo>
                    <a:pt x="2600079" y="2032459"/>
                  </a:lnTo>
                  <a:lnTo>
                    <a:pt x="2552643" y="2034244"/>
                  </a:lnTo>
                  <a:lnTo>
                    <a:pt x="2502258" y="2036084"/>
                  </a:lnTo>
                  <a:lnTo>
                    <a:pt x="2449245" y="2037956"/>
                  </a:lnTo>
                  <a:lnTo>
                    <a:pt x="2393928" y="2039839"/>
                  </a:lnTo>
                  <a:lnTo>
                    <a:pt x="2336627" y="2041710"/>
                  </a:lnTo>
                  <a:lnTo>
                    <a:pt x="2277664" y="2043547"/>
                  </a:lnTo>
                  <a:lnTo>
                    <a:pt x="2217362" y="2045326"/>
                  </a:lnTo>
                  <a:lnTo>
                    <a:pt x="2156041" y="2047027"/>
                  </a:lnTo>
                  <a:lnTo>
                    <a:pt x="2094023" y="2048626"/>
                  </a:lnTo>
                  <a:lnTo>
                    <a:pt x="2031630" y="2050101"/>
                  </a:lnTo>
                  <a:lnTo>
                    <a:pt x="1969185" y="2051430"/>
                  </a:lnTo>
                  <a:lnTo>
                    <a:pt x="1907007" y="2052591"/>
                  </a:lnTo>
                  <a:lnTo>
                    <a:pt x="1845421" y="2053561"/>
                  </a:lnTo>
                  <a:lnTo>
                    <a:pt x="1784746" y="2054317"/>
                  </a:lnTo>
                  <a:lnTo>
                    <a:pt x="1725305" y="2054838"/>
                  </a:lnTo>
                  <a:lnTo>
                    <a:pt x="1667419" y="2055101"/>
                  </a:lnTo>
                  <a:lnTo>
                    <a:pt x="1611411" y="2055083"/>
                  </a:lnTo>
                  <a:lnTo>
                    <a:pt x="1599707" y="1995906"/>
                  </a:lnTo>
                  <a:lnTo>
                    <a:pt x="1598896" y="1922236"/>
                  </a:lnTo>
                  <a:lnTo>
                    <a:pt x="1601326" y="1880580"/>
                  </a:lnTo>
                  <a:lnTo>
                    <a:pt x="1604979" y="1836037"/>
                  </a:lnTo>
                  <a:lnTo>
                    <a:pt x="1609355" y="1788851"/>
                  </a:lnTo>
                  <a:lnTo>
                    <a:pt x="1613953" y="1739269"/>
                  </a:lnTo>
                  <a:lnTo>
                    <a:pt x="1618275" y="1687534"/>
                  </a:lnTo>
                  <a:lnTo>
                    <a:pt x="1621819" y="1633893"/>
                  </a:lnTo>
                  <a:lnTo>
                    <a:pt x="1624085" y="1578590"/>
                  </a:lnTo>
                  <a:lnTo>
                    <a:pt x="1624574" y="1521870"/>
                  </a:lnTo>
                  <a:lnTo>
                    <a:pt x="1622785" y="1463980"/>
                  </a:lnTo>
                  <a:lnTo>
                    <a:pt x="1618218" y="1405163"/>
                  </a:lnTo>
                  <a:lnTo>
                    <a:pt x="1610373" y="1345665"/>
                  </a:lnTo>
                  <a:lnTo>
                    <a:pt x="1598750" y="1285732"/>
                  </a:lnTo>
                  <a:lnTo>
                    <a:pt x="1582849" y="1225608"/>
                  </a:lnTo>
                  <a:lnTo>
                    <a:pt x="1554415" y="1187569"/>
                  </a:lnTo>
                  <a:lnTo>
                    <a:pt x="1520726" y="1162210"/>
                  </a:lnTo>
                  <a:lnTo>
                    <a:pt x="1479190" y="1149530"/>
                  </a:lnTo>
                  <a:lnTo>
                    <a:pt x="1427215" y="1149530"/>
                  </a:lnTo>
                  <a:lnTo>
                    <a:pt x="1362212" y="1162210"/>
                  </a:lnTo>
                  <a:lnTo>
                    <a:pt x="1319279" y="1205196"/>
                  </a:lnTo>
                  <a:lnTo>
                    <a:pt x="1298963" y="1238138"/>
                  </a:lnTo>
                  <a:lnTo>
                    <a:pt x="1276242" y="1278577"/>
                  </a:lnTo>
                  <a:lnTo>
                    <a:pt x="1251472" y="1325429"/>
                  </a:lnTo>
                  <a:lnTo>
                    <a:pt x="1225012" y="1377608"/>
                  </a:lnTo>
                  <a:lnTo>
                    <a:pt x="1197219" y="1434030"/>
                  </a:lnTo>
                  <a:lnTo>
                    <a:pt x="1168452" y="1493609"/>
                  </a:lnTo>
                  <a:lnTo>
                    <a:pt x="1139067" y="1555259"/>
                  </a:lnTo>
                  <a:lnTo>
                    <a:pt x="1109423" y="1617897"/>
                  </a:lnTo>
                  <a:lnTo>
                    <a:pt x="1079877" y="1680436"/>
                  </a:lnTo>
                  <a:lnTo>
                    <a:pt x="1050788" y="1741792"/>
                  </a:lnTo>
                  <a:lnTo>
                    <a:pt x="1022513" y="1800879"/>
                  </a:lnTo>
                  <a:lnTo>
                    <a:pt x="995410" y="1856613"/>
                  </a:lnTo>
                  <a:lnTo>
                    <a:pt x="969836" y="1907907"/>
                  </a:lnTo>
                  <a:lnTo>
                    <a:pt x="946149" y="1953677"/>
                  </a:lnTo>
                  <a:lnTo>
                    <a:pt x="924708" y="1992839"/>
                  </a:lnTo>
                  <a:lnTo>
                    <a:pt x="889992" y="2046992"/>
                  </a:lnTo>
                  <a:lnTo>
                    <a:pt x="835108" y="2061749"/>
                  </a:lnTo>
                  <a:lnTo>
                    <a:pt x="794610" y="2063035"/>
                  </a:lnTo>
                  <a:lnTo>
                    <a:pt x="748076" y="2065322"/>
                  </a:lnTo>
                  <a:lnTo>
                    <a:pt x="696522" y="2068386"/>
                  </a:lnTo>
                  <a:lnTo>
                    <a:pt x="640966" y="2072002"/>
                  </a:lnTo>
                  <a:lnTo>
                    <a:pt x="582427" y="2075946"/>
                  </a:lnTo>
                  <a:lnTo>
                    <a:pt x="521921" y="2079994"/>
                  </a:lnTo>
                  <a:lnTo>
                    <a:pt x="460467" y="2083922"/>
                  </a:lnTo>
                  <a:lnTo>
                    <a:pt x="399083" y="2087506"/>
                  </a:lnTo>
                  <a:lnTo>
                    <a:pt x="338786" y="2090521"/>
                  </a:lnTo>
                  <a:lnTo>
                    <a:pt x="280594" y="2092744"/>
                  </a:lnTo>
                  <a:lnTo>
                    <a:pt x="225525" y="2093949"/>
                  </a:lnTo>
                  <a:lnTo>
                    <a:pt x="174597" y="2093913"/>
                  </a:lnTo>
                  <a:lnTo>
                    <a:pt x="128827" y="2092413"/>
                  </a:lnTo>
                  <a:lnTo>
                    <a:pt x="89233" y="2089222"/>
                  </a:lnTo>
                  <a:lnTo>
                    <a:pt x="32646" y="2076877"/>
                  </a:lnTo>
                  <a:lnTo>
                    <a:pt x="12976" y="2055083"/>
                  </a:lnTo>
                  <a:lnTo>
                    <a:pt x="3227" y="2035782"/>
                  </a:lnTo>
                  <a:lnTo>
                    <a:pt x="0" y="2014662"/>
                  </a:lnTo>
                  <a:lnTo>
                    <a:pt x="2828" y="1991662"/>
                  </a:lnTo>
                  <a:lnTo>
                    <a:pt x="11246" y="1966718"/>
                  </a:lnTo>
                  <a:lnTo>
                    <a:pt x="42995" y="1910748"/>
                  </a:lnTo>
                  <a:lnTo>
                    <a:pt x="65394" y="1879595"/>
                  </a:lnTo>
                  <a:lnTo>
                    <a:pt x="91523" y="1846247"/>
                  </a:lnTo>
                  <a:lnTo>
                    <a:pt x="120916" y="1810640"/>
                  </a:lnTo>
                  <a:lnTo>
                    <a:pt x="153108" y="1772712"/>
                  </a:lnTo>
                  <a:lnTo>
                    <a:pt x="187635" y="1732400"/>
                  </a:lnTo>
                  <a:lnTo>
                    <a:pt x="224030" y="1689641"/>
                  </a:lnTo>
                  <a:lnTo>
                    <a:pt x="261828" y="1644372"/>
                  </a:lnTo>
                  <a:lnTo>
                    <a:pt x="300565" y="1596530"/>
                  </a:lnTo>
                  <a:lnTo>
                    <a:pt x="339774" y="1546052"/>
                  </a:lnTo>
                  <a:lnTo>
                    <a:pt x="378991" y="1492875"/>
                  </a:lnTo>
                  <a:lnTo>
                    <a:pt x="417751" y="1436936"/>
                  </a:lnTo>
                  <a:lnTo>
                    <a:pt x="426274" y="1413283"/>
                  </a:lnTo>
                  <a:lnTo>
                    <a:pt x="438024" y="1386069"/>
                  </a:lnTo>
                  <a:lnTo>
                    <a:pt x="470416" y="1321915"/>
                  </a:lnTo>
                  <a:lnTo>
                    <a:pt x="490665" y="1285453"/>
                  </a:lnTo>
                  <a:lnTo>
                    <a:pt x="513355" y="1246388"/>
                  </a:lnTo>
                  <a:lnTo>
                    <a:pt x="538289" y="1204957"/>
                  </a:lnTo>
                  <a:lnTo>
                    <a:pt x="565270" y="1161401"/>
                  </a:lnTo>
                  <a:lnTo>
                    <a:pt x="594101" y="1115958"/>
                  </a:lnTo>
                  <a:lnTo>
                    <a:pt x="624587" y="1068869"/>
                  </a:lnTo>
                  <a:lnTo>
                    <a:pt x="656532" y="1020371"/>
                  </a:lnTo>
                  <a:lnTo>
                    <a:pt x="689737" y="970704"/>
                  </a:lnTo>
                  <a:lnTo>
                    <a:pt x="724007" y="920107"/>
                  </a:lnTo>
                  <a:lnTo>
                    <a:pt x="759146" y="868820"/>
                  </a:lnTo>
                  <a:lnTo>
                    <a:pt x="794957" y="817082"/>
                  </a:lnTo>
                  <a:lnTo>
                    <a:pt x="831244" y="765132"/>
                  </a:lnTo>
                  <a:lnTo>
                    <a:pt x="867809" y="713208"/>
                  </a:lnTo>
                  <a:lnTo>
                    <a:pt x="904457" y="661551"/>
                  </a:lnTo>
                  <a:lnTo>
                    <a:pt x="940991" y="610400"/>
                  </a:lnTo>
                  <a:lnTo>
                    <a:pt x="977215" y="559993"/>
                  </a:lnTo>
                  <a:lnTo>
                    <a:pt x="1012932" y="510570"/>
                  </a:lnTo>
                  <a:lnTo>
                    <a:pt x="1047946" y="462370"/>
                  </a:lnTo>
                  <a:lnTo>
                    <a:pt x="1082060" y="415632"/>
                  </a:lnTo>
                  <a:lnTo>
                    <a:pt x="1115077" y="370596"/>
                  </a:lnTo>
                  <a:lnTo>
                    <a:pt x="1146802" y="327500"/>
                  </a:lnTo>
                  <a:lnTo>
                    <a:pt x="1177038" y="286584"/>
                  </a:lnTo>
                  <a:lnTo>
                    <a:pt x="1205587" y="248088"/>
                  </a:lnTo>
                  <a:lnTo>
                    <a:pt x="1232255" y="212249"/>
                  </a:lnTo>
                  <a:lnTo>
                    <a:pt x="1256844" y="179308"/>
                  </a:lnTo>
                  <a:lnTo>
                    <a:pt x="1299000" y="123075"/>
                  </a:lnTo>
                  <a:lnTo>
                    <a:pt x="1356184" y="49826"/>
                  </a:lnTo>
                  <a:lnTo>
                    <a:pt x="1385489" y="18288"/>
                  </a:lnTo>
                  <a:lnTo>
                    <a:pt x="1418284" y="0"/>
                  </a:lnTo>
                  <a:lnTo>
                    <a:pt x="1424922" y="7294"/>
                  </a:lnTo>
                  <a:lnTo>
                    <a:pt x="1427152" y="21579"/>
                  </a:lnTo>
                  <a:lnTo>
                    <a:pt x="1426549" y="39877"/>
                  </a:lnTo>
                  <a:lnTo>
                    <a:pt x="1424687" y="59210"/>
                  </a:lnTo>
                  <a:lnTo>
                    <a:pt x="1423140" y="76603"/>
                  </a:lnTo>
                  <a:lnTo>
                    <a:pt x="1423481" y="89078"/>
                  </a:lnTo>
                  <a:lnTo>
                    <a:pt x="1427286" y="9365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80628" y="3959733"/>
              <a:ext cx="2927985" cy="2062480"/>
            </a:xfrm>
            <a:custGeom>
              <a:avLst/>
              <a:gdLst/>
              <a:ahLst/>
              <a:cxnLst/>
              <a:rect l="l" t="t" r="r" b="b"/>
              <a:pathLst>
                <a:path w="2927984" h="2062479">
                  <a:moveTo>
                    <a:pt x="0" y="2061972"/>
                  </a:moveTo>
                  <a:lnTo>
                    <a:pt x="2927604" y="2061972"/>
                  </a:lnTo>
                  <a:lnTo>
                    <a:pt x="1452689" y="0"/>
                  </a:lnTo>
                  <a:lnTo>
                    <a:pt x="0" y="2061972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8101" y="4310634"/>
              <a:ext cx="189737" cy="188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4351" y="4300728"/>
              <a:ext cx="189737" cy="188975"/>
            </a:xfrm>
            <a:prstGeom prst="rect">
              <a:avLst/>
            </a:prstGeom>
          </p:spPr>
        </p:pic>
      </p:grp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C237175A-16AB-D1B2-7286-9F4AC548DD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961108"/>
              </p:ext>
            </p:extLst>
          </p:nvPr>
        </p:nvGraphicFramePr>
        <p:xfrm>
          <a:off x="535937" y="162305"/>
          <a:ext cx="7225794" cy="78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35936" y="1533395"/>
            <a:ext cx="6882130" cy="14541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marR="599440" indent="-342900">
              <a:lnSpc>
                <a:spcPct val="80000"/>
              </a:lnSpc>
              <a:spcBef>
                <a:spcPts val="7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Strategy: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expand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 node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you think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is </a:t>
            </a:r>
            <a:r>
              <a:rPr sz="2800" spc="-6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closest to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 goal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755650" marR="5080" lvl="1" indent="-285750">
              <a:lnSpc>
                <a:spcPct val="80000"/>
              </a:lnSpc>
              <a:spcBef>
                <a:spcPts val="590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Heuristic: estimate of distance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nearest goal for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36" y="3569459"/>
            <a:ext cx="6598920" cy="820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common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case: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Best-first takes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straight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(wrong)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36" y="5154420"/>
            <a:ext cx="5518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Worst-case: like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badly-guided DFS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96301" y="1287123"/>
            <a:ext cx="2938145" cy="2149475"/>
            <a:chOff x="7996301" y="1287123"/>
            <a:chExt cx="2938145" cy="2149475"/>
          </a:xfrm>
        </p:grpSpPr>
        <p:sp>
          <p:nvSpPr>
            <p:cNvPr id="13" name="object 13"/>
            <p:cNvSpPr/>
            <p:nvPr/>
          </p:nvSpPr>
          <p:spPr>
            <a:xfrm>
              <a:off x="9379570" y="1292203"/>
              <a:ext cx="788670" cy="1585595"/>
            </a:xfrm>
            <a:custGeom>
              <a:avLst/>
              <a:gdLst/>
              <a:ahLst/>
              <a:cxnLst/>
              <a:rect l="l" t="t" r="r" b="b"/>
              <a:pathLst>
                <a:path w="788670" h="1585595">
                  <a:moveTo>
                    <a:pt x="14618" y="0"/>
                  </a:moveTo>
                  <a:lnTo>
                    <a:pt x="4852" y="3241"/>
                  </a:lnTo>
                  <a:lnTo>
                    <a:pt x="0" y="19264"/>
                  </a:lnTo>
                  <a:lnTo>
                    <a:pt x="307" y="48945"/>
                  </a:lnTo>
                  <a:lnTo>
                    <a:pt x="6022" y="93161"/>
                  </a:lnTo>
                  <a:lnTo>
                    <a:pt x="17392" y="152787"/>
                  </a:lnTo>
                  <a:lnTo>
                    <a:pt x="31521" y="210291"/>
                  </a:lnTo>
                  <a:lnTo>
                    <a:pt x="52698" y="284421"/>
                  </a:lnTo>
                  <a:lnTo>
                    <a:pt x="65551" y="326887"/>
                  </a:lnTo>
                  <a:lnTo>
                    <a:pt x="79711" y="372511"/>
                  </a:lnTo>
                  <a:lnTo>
                    <a:pt x="111349" y="471895"/>
                  </a:lnTo>
                  <a:lnTo>
                    <a:pt x="202733" y="752274"/>
                  </a:lnTo>
                  <a:lnTo>
                    <a:pt x="259936" y="929061"/>
                  </a:lnTo>
                  <a:lnTo>
                    <a:pt x="296536" y="1044932"/>
                  </a:lnTo>
                  <a:lnTo>
                    <a:pt x="313922" y="1101271"/>
                  </a:lnTo>
                  <a:lnTo>
                    <a:pt x="330496" y="1156102"/>
                  </a:lnTo>
                  <a:lnTo>
                    <a:pt x="346108" y="1209092"/>
                  </a:lnTo>
                  <a:lnTo>
                    <a:pt x="360605" y="1259907"/>
                  </a:lnTo>
                  <a:lnTo>
                    <a:pt x="373837" y="1308215"/>
                  </a:lnTo>
                  <a:lnTo>
                    <a:pt x="385651" y="1353681"/>
                  </a:lnTo>
                  <a:lnTo>
                    <a:pt x="395898" y="1395974"/>
                  </a:lnTo>
                  <a:lnTo>
                    <a:pt x="404425" y="1434758"/>
                  </a:lnTo>
                  <a:lnTo>
                    <a:pt x="415714" y="1500473"/>
                  </a:lnTo>
                  <a:lnTo>
                    <a:pt x="454717" y="1542674"/>
                  </a:lnTo>
                  <a:lnTo>
                    <a:pt x="493015" y="1569679"/>
                  </a:lnTo>
                  <a:lnTo>
                    <a:pt x="530366" y="1583290"/>
                  </a:lnTo>
                  <a:lnTo>
                    <a:pt x="566527" y="1585311"/>
                  </a:lnTo>
                  <a:lnTo>
                    <a:pt x="601255" y="1577542"/>
                  </a:lnTo>
                  <a:lnTo>
                    <a:pt x="665444" y="1539847"/>
                  </a:lnTo>
                  <a:lnTo>
                    <a:pt x="694420" y="1513526"/>
                  </a:lnTo>
                  <a:lnTo>
                    <a:pt x="720994" y="1484626"/>
                  </a:lnTo>
                  <a:lnTo>
                    <a:pt x="744922" y="1454949"/>
                  </a:lnTo>
                  <a:lnTo>
                    <a:pt x="783875" y="1400473"/>
                  </a:lnTo>
                  <a:lnTo>
                    <a:pt x="784813" y="1370486"/>
                  </a:lnTo>
                  <a:lnTo>
                    <a:pt x="788047" y="1340036"/>
                  </a:lnTo>
                  <a:lnTo>
                    <a:pt x="787496" y="1331056"/>
                  </a:lnTo>
                  <a:lnTo>
                    <a:pt x="783602" y="1320560"/>
                  </a:lnTo>
                  <a:lnTo>
                    <a:pt x="774939" y="1304289"/>
                  </a:lnTo>
                  <a:lnTo>
                    <a:pt x="760086" y="1277984"/>
                  </a:lnTo>
                  <a:lnTo>
                    <a:pt x="737619" y="1237386"/>
                  </a:lnTo>
                  <a:lnTo>
                    <a:pt x="651866" y="1075689"/>
                  </a:lnTo>
                  <a:lnTo>
                    <a:pt x="579118" y="940234"/>
                  </a:lnTo>
                  <a:lnTo>
                    <a:pt x="494314" y="784173"/>
                  </a:lnTo>
                  <a:lnTo>
                    <a:pt x="403895" y="619806"/>
                  </a:lnTo>
                  <a:lnTo>
                    <a:pt x="343680" y="511687"/>
                  </a:lnTo>
                  <a:lnTo>
                    <a:pt x="285744" y="408989"/>
                  </a:lnTo>
                  <a:lnTo>
                    <a:pt x="231996" y="315356"/>
                  </a:lnTo>
                  <a:lnTo>
                    <a:pt x="207289" y="273078"/>
                  </a:lnTo>
                  <a:lnTo>
                    <a:pt x="184345" y="234432"/>
                  </a:lnTo>
                  <a:lnTo>
                    <a:pt x="163403" y="199875"/>
                  </a:lnTo>
                  <a:lnTo>
                    <a:pt x="128478" y="144849"/>
                  </a:lnTo>
                  <a:lnTo>
                    <a:pt x="97860" y="97326"/>
                  </a:lnTo>
                  <a:lnTo>
                    <a:pt x="70918" y="58203"/>
                  </a:lnTo>
                  <a:lnTo>
                    <a:pt x="47898" y="28357"/>
                  </a:lnTo>
                  <a:lnTo>
                    <a:pt x="29049" y="8664"/>
                  </a:lnTo>
                  <a:lnTo>
                    <a:pt x="14618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79570" y="1292203"/>
              <a:ext cx="788670" cy="1585595"/>
            </a:xfrm>
            <a:custGeom>
              <a:avLst/>
              <a:gdLst/>
              <a:ahLst/>
              <a:cxnLst/>
              <a:rect l="l" t="t" r="r" b="b"/>
              <a:pathLst>
                <a:path w="788670" h="1585595">
                  <a:moveTo>
                    <a:pt x="128478" y="144849"/>
                  </a:moveTo>
                  <a:lnTo>
                    <a:pt x="163403" y="199875"/>
                  </a:lnTo>
                  <a:lnTo>
                    <a:pt x="184345" y="234432"/>
                  </a:lnTo>
                  <a:lnTo>
                    <a:pt x="207289" y="273078"/>
                  </a:lnTo>
                  <a:lnTo>
                    <a:pt x="231996" y="315356"/>
                  </a:lnTo>
                  <a:lnTo>
                    <a:pt x="258227" y="360812"/>
                  </a:lnTo>
                  <a:lnTo>
                    <a:pt x="285744" y="408989"/>
                  </a:lnTo>
                  <a:lnTo>
                    <a:pt x="314308" y="459433"/>
                  </a:lnTo>
                  <a:lnTo>
                    <a:pt x="343680" y="511687"/>
                  </a:lnTo>
                  <a:lnTo>
                    <a:pt x="373622" y="565297"/>
                  </a:lnTo>
                  <a:lnTo>
                    <a:pt x="403895" y="619806"/>
                  </a:lnTo>
                  <a:lnTo>
                    <a:pt x="434261" y="674758"/>
                  </a:lnTo>
                  <a:lnTo>
                    <a:pt x="464480" y="729699"/>
                  </a:lnTo>
                  <a:lnTo>
                    <a:pt x="494314" y="784173"/>
                  </a:lnTo>
                  <a:lnTo>
                    <a:pt x="523524" y="837724"/>
                  </a:lnTo>
                  <a:lnTo>
                    <a:pt x="551872" y="889896"/>
                  </a:lnTo>
                  <a:lnTo>
                    <a:pt x="579118" y="940234"/>
                  </a:lnTo>
                  <a:lnTo>
                    <a:pt x="605026" y="988283"/>
                  </a:lnTo>
                  <a:lnTo>
                    <a:pt x="629354" y="1033586"/>
                  </a:lnTo>
                  <a:lnTo>
                    <a:pt x="651866" y="1075689"/>
                  </a:lnTo>
                  <a:lnTo>
                    <a:pt x="672322" y="1114135"/>
                  </a:lnTo>
                  <a:lnTo>
                    <a:pt x="690484" y="1148469"/>
                  </a:lnTo>
                  <a:lnTo>
                    <a:pt x="706113" y="1178236"/>
                  </a:lnTo>
                  <a:lnTo>
                    <a:pt x="737619" y="1237386"/>
                  </a:lnTo>
                  <a:lnTo>
                    <a:pt x="760086" y="1277984"/>
                  </a:lnTo>
                  <a:lnTo>
                    <a:pt x="774939" y="1304289"/>
                  </a:lnTo>
                  <a:lnTo>
                    <a:pt x="783602" y="1320560"/>
                  </a:lnTo>
                  <a:lnTo>
                    <a:pt x="787496" y="1331056"/>
                  </a:lnTo>
                  <a:lnTo>
                    <a:pt x="788047" y="1340036"/>
                  </a:lnTo>
                  <a:lnTo>
                    <a:pt x="786678" y="1351760"/>
                  </a:lnTo>
                  <a:lnTo>
                    <a:pt x="784813" y="1370486"/>
                  </a:lnTo>
                  <a:lnTo>
                    <a:pt x="765963" y="1426297"/>
                  </a:lnTo>
                  <a:lnTo>
                    <a:pt x="720994" y="1484626"/>
                  </a:lnTo>
                  <a:lnTo>
                    <a:pt x="694420" y="1513526"/>
                  </a:lnTo>
                  <a:lnTo>
                    <a:pt x="665444" y="1539847"/>
                  </a:lnTo>
                  <a:lnTo>
                    <a:pt x="601255" y="1577542"/>
                  </a:lnTo>
                  <a:lnTo>
                    <a:pt x="566527" y="1585311"/>
                  </a:lnTo>
                  <a:lnTo>
                    <a:pt x="530366" y="1583290"/>
                  </a:lnTo>
                  <a:lnTo>
                    <a:pt x="493015" y="1569679"/>
                  </a:lnTo>
                  <a:lnTo>
                    <a:pt x="454717" y="1542674"/>
                  </a:lnTo>
                  <a:lnTo>
                    <a:pt x="415714" y="1500473"/>
                  </a:lnTo>
                  <a:lnTo>
                    <a:pt x="411081" y="1469702"/>
                  </a:lnTo>
                  <a:lnTo>
                    <a:pt x="404425" y="1434758"/>
                  </a:lnTo>
                  <a:lnTo>
                    <a:pt x="395898" y="1395974"/>
                  </a:lnTo>
                  <a:lnTo>
                    <a:pt x="385651" y="1353681"/>
                  </a:lnTo>
                  <a:lnTo>
                    <a:pt x="373837" y="1308215"/>
                  </a:lnTo>
                  <a:lnTo>
                    <a:pt x="360605" y="1259907"/>
                  </a:lnTo>
                  <a:lnTo>
                    <a:pt x="346108" y="1209092"/>
                  </a:lnTo>
                  <a:lnTo>
                    <a:pt x="330496" y="1156102"/>
                  </a:lnTo>
                  <a:lnTo>
                    <a:pt x="313922" y="1101271"/>
                  </a:lnTo>
                  <a:lnTo>
                    <a:pt x="296536" y="1044932"/>
                  </a:lnTo>
                  <a:lnTo>
                    <a:pt x="278490" y="987417"/>
                  </a:lnTo>
                  <a:lnTo>
                    <a:pt x="259936" y="929061"/>
                  </a:lnTo>
                  <a:lnTo>
                    <a:pt x="241024" y="870196"/>
                  </a:lnTo>
                  <a:lnTo>
                    <a:pt x="221906" y="811156"/>
                  </a:lnTo>
                  <a:lnTo>
                    <a:pt x="202733" y="752274"/>
                  </a:lnTo>
                  <a:lnTo>
                    <a:pt x="183658" y="693883"/>
                  </a:lnTo>
                  <a:lnTo>
                    <a:pt x="164830" y="636317"/>
                  </a:lnTo>
                  <a:lnTo>
                    <a:pt x="146402" y="579908"/>
                  </a:lnTo>
                  <a:lnTo>
                    <a:pt x="128524" y="524989"/>
                  </a:lnTo>
                  <a:lnTo>
                    <a:pt x="111349" y="471895"/>
                  </a:lnTo>
                  <a:lnTo>
                    <a:pt x="95028" y="420957"/>
                  </a:lnTo>
                  <a:lnTo>
                    <a:pt x="79711" y="372511"/>
                  </a:lnTo>
                  <a:lnTo>
                    <a:pt x="65551" y="326887"/>
                  </a:lnTo>
                  <a:lnTo>
                    <a:pt x="52698" y="284421"/>
                  </a:lnTo>
                  <a:lnTo>
                    <a:pt x="41305" y="245444"/>
                  </a:lnTo>
                  <a:lnTo>
                    <a:pt x="23500" y="179294"/>
                  </a:lnTo>
                  <a:lnTo>
                    <a:pt x="6022" y="93161"/>
                  </a:lnTo>
                  <a:lnTo>
                    <a:pt x="307" y="48945"/>
                  </a:lnTo>
                  <a:lnTo>
                    <a:pt x="0" y="19264"/>
                  </a:lnTo>
                  <a:lnTo>
                    <a:pt x="4852" y="3241"/>
                  </a:lnTo>
                  <a:lnTo>
                    <a:pt x="14618" y="0"/>
                  </a:lnTo>
                  <a:lnTo>
                    <a:pt x="29049" y="8664"/>
                  </a:lnTo>
                  <a:lnTo>
                    <a:pt x="47898" y="28357"/>
                  </a:lnTo>
                  <a:lnTo>
                    <a:pt x="70918" y="58203"/>
                  </a:lnTo>
                  <a:lnTo>
                    <a:pt x="97860" y="97326"/>
                  </a:lnTo>
                  <a:lnTo>
                    <a:pt x="128478" y="144849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01381" y="1322450"/>
              <a:ext cx="2927985" cy="2108835"/>
            </a:xfrm>
            <a:custGeom>
              <a:avLst/>
              <a:gdLst/>
              <a:ahLst/>
              <a:cxnLst/>
              <a:rect l="l" t="t" r="r" b="b"/>
              <a:pathLst>
                <a:path w="2927984" h="2108835">
                  <a:moveTo>
                    <a:pt x="0" y="2108454"/>
                  </a:moveTo>
                  <a:lnTo>
                    <a:pt x="2927604" y="2108454"/>
                  </a:lnTo>
                  <a:lnTo>
                    <a:pt x="1452689" y="0"/>
                  </a:lnTo>
                  <a:lnTo>
                    <a:pt x="0" y="210845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8852" y="1673351"/>
              <a:ext cx="188975" cy="1897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5102" y="1664207"/>
              <a:ext cx="188975" cy="1889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332275" y="155568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30232" y="1483236"/>
            <a:ext cx="450850" cy="92710"/>
            <a:chOff x="9230232" y="1483236"/>
            <a:chExt cx="450850" cy="92710"/>
          </a:xfrm>
        </p:grpSpPr>
        <p:sp>
          <p:nvSpPr>
            <p:cNvPr id="20" name="object 20"/>
            <p:cNvSpPr/>
            <p:nvPr/>
          </p:nvSpPr>
          <p:spPr>
            <a:xfrm>
              <a:off x="9236582" y="1500745"/>
              <a:ext cx="412115" cy="68580"/>
            </a:xfrm>
            <a:custGeom>
              <a:avLst/>
              <a:gdLst/>
              <a:ahLst/>
              <a:cxnLst/>
              <a:rect l="l" t="t" r="r" b="b"/>
              <a:pathLst>
                <a:path w="412115" h="68580">
                  <a:moveTo>
                    <a:pt x="0" y="0"/>
                  </a:moveTo>
                  <a:lnTo>
                    <a:pt x="49437" y="20875"/>
                  </a:lnTo>
                  <a:lnTo>
                    <a:pt x="98495" y="40145"/>
                  </a:lnTo>
                  <a:lnTo>
                    <a:pt x="146792" y="55822"/>
                  </a:lnTo>
                  <a:lnTo>
                    <a:pt x="193945" y="65920"/>
                  </a:lnTo>
                  <a:lnTo>
                    <a:pt x="239572" y="68453"/>
                  </a:lnTo>
                  <a:lnTo>
                    <a:pt x="285115" y="61814"/>
                  </a:lnTo>
                  <a:lnTo>
                    <a:pt x="328687" y="47269"/>
                  </a:lnTo>
                  <a:lnTo>
                    <a:pt x="370808" y="26904"/>
                  </a:lnTo>
                  <a:lnTo>
                    <a:pt x="412000" y="2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24307" y="1483236"/>
              <a:ext cx="56515" cy="48895"/>
            </a:xfrm>
            <a:custGeom>
              <a:avLst/>
              <a:gdLst/>
              <a:ahLst/>
              <a:cxnLst/>
              <a:rect l="l" t="t" r="r" b="b"/>
              <a:pathLst>
                <a:path w="56515" h="48894">
                  <a:moveTo>
                    <a:pt x="56515" y="0"/>
                  </a:moveTo>
                  <a:lnTo>
                    <a:pt x="0" y="5587"/>
                  </a:lnTo>
                  <a:lnTo>
                    <a:pt x="27076" y="48564"/>
                  </a:lnTo>
                  <a:lnTo>
                    <a:pt x="56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716448" y="13080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350502" y="1248155"/>
            <a:ext cx="681355" cy="1529715"/>
            <a:chOff x="9350502" y="1248155"/>
            <a:chExt cx="681355" cy="152971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2752" y="2587752"/>
              <a:ext cx="188975" cy="1897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0502" y="1248155"/>
              <a:ext cx="189737" cy="1889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411650" y="41925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09481" y="4119755"/>
            <a:ext cx="450850" cy="92710"/>
            <a:chOff x="9309481" y="4119755"/>
            <a:chExt cx="450850" cy="92710"/>
          </a:xfrm>
        </p:grpSpPr>
        <p:sp>
          <p:nvSpPr>
            <p:cNvPr id="28" name="object 28"/>
            <p:cNvSpPr/>
            <p:nvPr/>
          </p:nvSpPr>
          <p:spPr>
            <a:xfrm>
              <a:off x="9315831" y="4137265"/>
              <a:ext cx="412115" cy="68580"/>
            </a:xfrm>
            <a:custGeom>
              <a:avLst/>
              <a:gdLst/>
              <a:ahLst/>
              <a:cxnLst/>
              <a:rect l="l" t="t" r="r" b="b"/>
              <a:pathLst>
                <a:path w="412115" h="68579">
                  <a:moveTo>
                    <a:pt x="0" y="0"/>
                  </a:moveTo>
                  <a:lnTo>
                    <a:pt x="49437" y="20875"/>
                  </a:lnTo>
                  <a:lnTo>
                    <a:pt x="98495" y="40145"/>
                  </a:lnTo>
                  <a:lnTo>
                    <a:pt x="146792" y="55822"/>
                  </a:lnTo>
                  <a:lnTo>
                    <a:pt x="193945" y="65920"/>
                  </a:lnTo>
                  <a:lnTo>
                    <a:pt x="239572" y="68452"/>
                  </a:lnTo>
                  <a:lnTo>
                    <a:pt x="285115" y="61814"/>
                  </a:lnTo>
                  <a:lnTo>
                    <a:pt x="328687" y="47269"/>
                  </a:lnTo>
                  <a:lnTo>
                    <a:pt x="370808" y="26904"/>
                  </a:lnTo>
                  <a:lnTo>
                    <a:pt x="412000" y="2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03557" y="4119755"/>
              <a:ext cx="56515" cy="48895"/>
            </a:xfrm>
            <a:custGeom>
              <a:avLst/>
              <a:gdLst/>
              <a:ahLst/>
              <a:cxnLst/>
              <a:rect l="l" t="t" r="r" b="b"/>
              <a:pathLst>
                <a:path w="56515" h="48895">
                  <a:moveTo>
                    <a:pt x="56515" y="0"/>
                  </a:moveTo>
                  <a:lnTo>
                    <a:pt x="0" y="5587"/>
                  </a:lnTo>
                  <a:lnTo>
                    <a:pt x="27076" y="48564"/>
                  </a:lnTo>
                  <a:lnTo>
                    <a:pt x="56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795825" y="394487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429750" y="3884676"/>
            <a:ext cx="220979" cy="1636395"/>
            <a:chOff x="9429750" y="3884676"/>
            <a:chExt cx="220979" cy="1636395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1752" y="5330952"/>
              <a:ext cx="188975" cy="1897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9750" y="3884676"/>
              <a:ext cx="189737" cy="189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DACA-BFE9-984B-07FF-9B9D15B1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Solve </a:t>
            </a:r>
            <a:r>
              <a:rPr lang="en-MY"/>
              <a:t>the example</a:t>
            </a:r>
            <a:endParaRPr lang="en-MY" dirty="0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45557033-8054-09AD-1C47-3C7D6B5EFD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172494"/>
            <a:ext cx="73152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9599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D8EC2AB-4326-BBEE-F512-24025AD3E7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6717225"/>
              </p:ext>
            </p:extLst>
          </p:nvPr>
        </p:nvGraphicFramePr>
        <p:xfrm>
          <a:off x="932329" y="162306"/>
          <a:ext cx="7061940" cy="931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541276" y="1603247"/>
            <a:ext cx="5976865" cy="426262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4F9D9041-0A27-07B9-2A67-D473BA524E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121424"/>
              </p:ext>
            </p:extLst>
          </p:nvPr>
        </p:nvGraphicFramePr>
        <p:xfrm>
          <a:off x="1112372" y="162305"/>
          <a:ext cx="6941077" cy="829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533400" y="3499103"/>
            <a:ext cx="6623684" cy="2978150"/>
            <a:chOff x="533400" y="3499103"/>
            <a:chExt cx="6623684" cy="2978150"/>
          </a:xfrm>
        </p:grpSpPr>
        <p:pic>
          <p:nvPicPr>
            <p:cNvPr id="4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400" y="3499103"/>
              <a:ext cx="6623303" cy="29778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03350" y="4502276"/>
              <a:ext cx="3026410" cy="1357630"/>
            </a:xfrm>
            <a:custGeom>
              <a:avLst/>
              <a:gdLst/>
              <a:ahLst/>
              <a:cxnLst/>
              <a:rect l="l" t="t" r="r" b="b"/>
              <a:pathLst>
                <a:path w="3026410" h="1357629">
                  <a:moveTo>
                    <a:pt x="3025902" y="13639"/>
                  </a:moveTo>
                  <a:lnTo>
                    <a:pt x="0" y="0"/>
                  </a:lnTo>
                  <a:lnTo>
                    <a:pt x="24015" y="1357528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1156" y="5829718"/>
              <a:ext cx="171450" cy="173355"/>
            </a:xfrm>
            <a:custGeom>
              <a:avLst/>
              <a:gdLst/>
              <a:ahLst/>
              <a:cxnLst/>
              <a:rect l="l" t="t" r="r" b="b"/>
              <a:pathLst>
                <a:path w="171450" h="173354">
                  <a:moveTo>
                    <a:pt x="171424" y="0"/>
                  </a:moveTo>
                  <a:lnTo>
                    <a:pt x="0" y="3022"/>
                  </a:lnTo>
                  <a:lnTo>
                    <a:pt x="88734" y="172935"/>
                  </a:lnTo>
                  <a:lnTo>
                    <a:pt x="1714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12372" y="4496180"/>
              <a:ext cx="2851150" cy="1442085"/>
            </a:xfrm>
            <a:custGeom>
              <a:avLst/>
              <a:gdLst/>
              <a:ahLst/>
              <a:cxnLst/>
              <a:rect l="l" t="t" r="r" b="b"/>
              <a:pathLst>
                <a:path w="2851150" h="1442085">
                  <a:moveTo>
                    <a:pt x="2850654" y="0"/>
                  </a:moveTo>
                  <a:lnTo>
                    <a:pt x="0" y="1442046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84883" y="5848826"/>
              <a:ext cx="191770" cy="154305"/>
            </a:xfrm>
            <a:custGeom>
              <a:avLst/>
              <a:gdLst/>
              <a:ahLst/>
              <a:cxnLst/>
              <a:rect l="l" t="t" r="r" b="b"/>
              <a:pathLst>
                <a:path w="191769" h="154304">
                  <a:moveTo>
                    <a:pt x="114287" y="0"/>
                  </a:moveTo>
                  <a:lnTo>
                    <a:pt x="0" y="153885"/>
                  </a:lnTo>
                  <a:lnTo>
                    <a:pt x="191681" y="152984"/>
                  </a:lnTo>
                  <a:lnTo>
                    <a:pt x="11428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35932" y="1134676"/>
            <a:ext cx="6442710" cy="195580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4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heuristic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is:</a:t>
            </a:r>
            <a:endParaRPr sz="28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530"/>
              </a:spcBef>
              <a:buClr>
                <a:srgbClr val="333399"/>
              </a:buClr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that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estimates</a:t>
            </a:r>
            <a:r>
              <a:rPr sz="2000" i="1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how close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state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 goal</a:t>
            </a:r>
            <a:endParaRPr sz="2000">
              <a:latin typeface="Calibri"/>
              <a:cs typeface="Calibri"/>
            </a:endParaRPr>
          </a:p>
          <a:p>
            <a:pPr marL="812800" lvl="1" indent="-342900">
              <a:lnSpc>
                <a:spcPct val="100000"/>
              </a:lnSpc>
              <a:spcBef>
                <a:spcPts val="480"/>
              </a:spcBef>
              <a:buClr>
                <a:srgbClr val="333399"/>
              </a:buClr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-5" dirty="0">
                <a:latin typeface="Calibri"/>
                <a:cs typeface="Calibri"/>
              </a:rPr>
              <a:t>Designed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 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particular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problem</a:t>
            </a:r>
            <a:endParaRPr sz="2000">
              <a:latin typeface="Calibri"/>
              <a:cs typeface="Calibri"/>
            </a:endParaRPr>
          </a:p>
          <a:p>
            <a:pPr marL="812800" marR="35560" lvl="1" indent="-342900">
              <a:lnSpc>
                <a:spcPct val="100000"/>
              </a:lnSpc>
              <a:spcBef>
                <a:spcPts val="480"/>
              </a:spcBef>
              <a:buClr>
                <a:srgbClr val="333399"/>
              </a:buClr>
              <a:buFont typeface="Wingdings"/>
              <a:buChar char=""/>
              <a:tabLst>
                <a:tab pos="812165" algn="l"/>
                <a:tab pos="812800" algn="l"/>
              </a:tabLst>
            </a:pPr>
            <a:r>
              <a:rPr sz="2000" spc="-5" dirty="0">
                <a:latin typeface="Calibri"/>
                <a:cs typeface="Calibri"/>
              </a:rPr>
              <a:t>Examples: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Manhattan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distance,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Euclidean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distance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pathing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9953" y="4105210"/>
            <a:ext cx="1883410" cy="150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610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  <a:p>
            <a:pPr marL="1438275">
              <a:lnSpc>
                <a:spcPct val="100000"/>
              </a:lnSpc>
              <a:spcBef>
                <a:spcPts val="1019"/>
              </a:spcBef>
            </a:pPr>
            <a:r>
              <a:rPr sz="1800" b="1" spc="-110" dirty="0">
                <a:solidFill>
                  <a:srgbClr val="C00000"/>
                </a:solidFill>
                <a:latin typeface="Arial"/>
                <a:cs typeface="Arial"/>
              </a:rPr>
              <a:t>1</a:t>
            </a:r>
            <a:r>
              <a:rPr sz="1800" b="1" spc="-5" dirty="0">
                <a:solidFill>
                  <a:srgbClr val="C00000"/>
                </a:solidFill>
                <a:latin typeface="Arial"/>
                <a:cs typeface="Arial"/>
              </a:rPr>
              <a:t>1.2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79485" y="1524000"/>
            <a:ext cx="3407662" cy="230047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001000" y="4116323"/>
            <a:ext cx="3476243" cy="237439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1A0D73-142C-9A4E-4214-32B54FB353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163983"/>
              </p:ext>
            </p:extLst>
          </p:nvPr>
        </p:nvGraphicFramePr>
        <p:xfrm>
          <a:off x="986118" y="162306"/>
          <a:ext cx="8283643" cy="1155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2068948" y="1581156"/>
            <a:ext cx="8313420" cy="4305300"/>
            <a:chOff x="2068948" y="1581156"/>
            <a:chExt cx="8313420" cy="4305300"/>
          </a:xfrm>
        </p:grpSpPr>
        <p:pic>
          <p:nvPicPr>
            <p:cNvPr id="4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8948" y="1725819"/>
              <a:ext cx="8096639" cy="38587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58200" y="1600206"/>
              <a:ext cx="1905000" cy="4267200"/>
            </a:xfrm>
            <a:custGeom>
              <a:avLst/>
              <a:gdLst/>
              <a:ahLst/>
              <a:cxnLst/>
              <a:rect l="l" t="t" r="r" b="b"/>
              <a:pathLst>
                <a:path w="1905000" h="4267200">
                  <a:moveTo>
                    <a:pt x="0" y="317500"/>
                  </a:moveTo>
                  <a:lnTo>
                    <a:pt x="3442" y="270582"/>
                  </a:lnTo>
                  <a:lnTo>
                    <a:pt x="13442" y="225802"/>
                  </a:lnTo>
                  <a:lnTo>
                    <a:pt x="29509" y="183650"/>
                  </a:lnTo>
                  <a:lnTo>
                    <a:pt x="51151" y="144618"/>
                  </a:lnTo>
                  <a:lnTo>
                    <a:pt x="77877" y="109197"/>
                  </a:lnTo>
                  <a:lnTo>
                    <a:pt x="109197" y="77877"/>
                  </a:lnTo>
                  <a:lnTo>
                    <a:pt x="144618" y="51151"/>
                  </a:lnTo>
                  <a:lnTo>
                    <a:pt x="183650" y="29509"/>
                  </a:lnTo>
                  <a:lnTo>
                    <a:pt x="225802" y="13442"/>
                  </a:lnTo>
                  <a:lnTo>
                    <a:pt x="270582" y="3442"/>
                  </a:lnTo>
                  <a:lnTo>
                    <a:pt x="317500" y="0"/>
                  </a:lnTo>
                  <a:lnTo>
                    <a:pt x="1587500" y="0"/>
                  </a:lnTo>
                  <a:lnTo>
                    <a:pt x="1634417" y="3442"/>
                  </a:lnTo>
                  <a:lnTo>
                    <a:pt x="1679197" y="13442"/>
                  </a:lnTo>
                  <a:lnTo>
                    <a:pt x="1721349" y="29509"/>
                  </a:lnTo>
                  <a:lnTo>
                    <a:pt x="1760381" y="51151"/>
                  </a:lnTo>
                  <a:lnTo>
                    <a:pt x="1795802" y="77877"/>
                  </a:lnTo>
                  <a:lnTo>
                    <a:pt x="1827122" y="109197"/>
                  </a:lnTo>
                  <a:lnTo>
                    <a:pt x="1853848" y="144618"/>
                  </a:lnTo>
                  <a:lnTo>
                    <a:pt x="1875490" y="183650"/>
                  </a:lnTo>
                  <a:lnTo>
                    <a:pt x="1891557" y="225802"/>
                  </a:lnTo>
                  <a:lnTo>
                    <a:pt x="1901557" y="270582"/>
                  </a:lnTo>
                  <a:lnTo>
                    <a:pt x="1905000" y="317500"/>
                  </a:lnTo>
                  <a:lnTo>
                    <a:pt x="1905000" y="3949687"/>
                  </a:lnTo>
                  <a:lnTo>
                    <a:pt x="1901557" y="3996605"/>
                  </a:lnTo>
                  <a:lnTo>
                    <a:pt x="1891557" y="4041386"/>
                  </a:lnTo>
                  <a:lnTo>
                    <a:pt x="1875490" y="4083538"/>
                  </a:lnTo>
                  <a:lnTo>
                    <a:pt x="1853848" y="4122572"/>
                  </a:lnTo>
                  <a:lnTo>
                    <a:pt x="1827122" y="4157995"/>
                  </a:lnTo>
                  <a:lnTo>
                    <a:pt x="1795802" y="4189316"/>
                  </a:lnTo>
                  <a:lnTo>
                    <a:pt x="1760381" y="4216044"/>
                  </a:lnTo>
                  <a:lnTo>
                    <a:pt x="1721349" y="4237688"/>
                  </a:lnTo>
                  <a:lnTo>
                    <a:pt x="1679197" y="4253756"/>
                  </a:lnTo>
                  <a:lnTo>
                    <a:pt x="1634417" y="4263757"/>
                  </a:lnTo>
                  <a:lnTo>
                    <a:pt x="1587500" y="4267200"/>
                  </a:lnTo>
                  <a:lnTo>
                    <a:pt x="317500" y="4267200"/>
                  </a:lnTo>
                  <a:lnTo>
                    <a:pt x="270582" y="4263757"/>
                  </a:lnTo>
                  <a:lnTo>
                    <a:pt x="225802" y="4253756"/>
                  </a:lnTo>
                  <a:lnTo>
                    <a:pt x="183650" y="4237688"/>
                  </a:lnTo>
                  <a:lnTo>
                    <a:pt x="144618" y="4216044"/>
                  </a:lnTo>
                  <a:lnTo>
                    <a:pt x="109197" y="4189316"/>
                  </a:lnTo>
                  <a:lnTo>
                    <a:pt x="77877" y="4157995"/>
                  </a:lnTo>
                  <a:lnTo>
                    <a:pt x="51151" y="4122572"/>
                  </a:lnTo>
                  <a:lnTo>
                    <a:pt x="29509" y="4083538"/>
                  </a:lnTo>
                  <a:lnTo>
                    <a:pt x="13442" y="4041386"/>
                  </a:lnTo>
                  <a:lnTo>
                    <a:pt x="3442" y="3996605"/>
                  </a:lnTo>
                  <a:lnTo>
                    <a:pt x="0" y="3949687"/>
                  </a:lnTo>
                  <a:lnTo>
                    <a:pt x="0" y="31750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70337" y="5966712"/>
            <a:ext cx="640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Arial MT"/>
                <a:cs typeface="Arial MT"/>
              </a:rPr>
              <a:t>h(x)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Diagram 128">
            <a:extLst>
              <a:ext uri="{FF2B5EF4-FFF2-40B4-BE49-F238E27FC236}">
                <a16:creationId xmlns:a16="http://schemas.microsoft.com/office/drawing/2014/main" id="{A8930DB3-9158-C19C-072F-2B48F74FEA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306185"/>
              </p:ext>
            </p:extLst>
          </p:nvPr>
        </p:nvGraphicFramePr>
        <p:xfrm>
          <a:off x="1198784" y="162306"/>
          <a:ext cx="8070977" cy="912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/>
          <p:nvPr/>
        </p:nvSpPr>
        <p:spPr>
          <a:xfrm>
            <a:off x="3371850" y="2564129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00221" y="2660904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24200" y="2465070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5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0879" y="275615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5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16223" y="3789424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87852" y="3595878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40201" y="3692652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46120" y="3884674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62371" y="2334005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5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0021" y="2236470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39155" y="2139695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4">
                <a:moveTo>
                  <a:pt x="0" y="0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69052" y="2042922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5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14422" y="4751070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86050" y="494537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38400" y="4848605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45079" y="5042153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95621" y="4514850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67250" y="4708397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19600" y="4611622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26279" y="4419600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220200" y="4252721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467850" y="3962400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96221" y="405917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26880" y="4155947"/>
            <a:ext cx="812800" cy="0"/>
          </a:xfrm>
          <a:custGeom>
            <a:avLst/>
            <a:gdLst/>
            <a:ahLst/>
            <a:cxnLst/>
            <a:rect l="l" t="t" r="r" b="b"/>
            <a:pathLst>
              <a:path w="812800">
                <a:moveTo>
                  <a:pt x="0" y="0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16652" y="3656076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64302" y="3559302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0"/>
                </a:moveTo>
                <a:lnTo>
                  <a:pt x="495300" y="1587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94197" y="3367278"/>
            <a:ext cx="635000" cy="1905"/>
          </a:xfrm>
          <a:custGeom>
            <a:avLst/>
            <a:gdLst/>
            <a:ahLst/>
            <a:cxnLst/>
            <a:rect l="l" t="t" r="r" b="b"/>
            <a:pathLst>
              <a:path w="635000" h="1904">
                <a:moveTo>
                  <a:pt x="0" y="1587"/>
                </a:moveTo>
                <a:lnTo>
                  <a:pt x="635000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22570" y="3462528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4307966" y="2347740"/>
            <a:ext cx="564515" cy="258445"/>
            <a:chOff x="4307966" y="2347740"/>
            <a:chExt cx="564515" cy="258445"/>
          </a:xfrm>
        </p:grpSpPr>
        <p:sp>
          <p:nvSpPr>
            <p:cNvPr id="32" name="object 32"/>
            <p:cNvSpPr/>
            <p:nvPr/>
          </p:nvSpPr>
          <p:spPr>
            <a:xfrm>
              <a:off x="4314318" y="2367227"/>
              <a:ext cx="551815" cy="219710"/>
            </a:xfrm>
            <a:custGeom>
              <a:avLst/>
              <a:gdLst/>
              <a:ahLst/>
              <a:cxnLst/>
              <a:rect l="l" t="t" r="r" b="b"/>
              <a:pathLst>
                <a:path w="551814" h="219710">
                  <a:moveTo>
                    <a:pt x="551306" y="0"/>
                  </a:moveTo>
                  <a:lnTo>
                    <a:pt x="0" y="21930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314316" y="2517063"/>
              <a:ext cx="87630" cy="83185"/>
            </a:xfrm>
            <a:custGeom>
              <a:avLst/>
              <a:gdLst/>
              <a:ahLst/>
              <a:cxnLst/>
              <a:rect l="l" t="t" r="r" b="b"/>
              <a:pathLst>
                <a:path w="87629" h="83185">
                  <a:moveTo>
                    <a:pt x="54368" y="0"/>
                  </a:moveTo>
                  <a:lnTo>
                    <a:pt x="0" y="69469"/>
                  </a:lnTo>
                  <a:lnTo>
                    <a:pt x="87236" y="826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778392" y="2354090"/>
              <a:ext cx="87630" cy="83185"/>
            </a:xfrm>
            <a:custGeom>
              <a:avLst/>
              <a:gdLst/>
              <a:ahLst/>
              <a:cxnLst/>
              <a:rect l="l" t="t" r="r" b="b"/>
              <a:pathLst>
                <a:path w="87629" h="83185">
                  <a:moveTo>
                    <a:pt x="32854" y="82600"/>
                  </a:moveTo>
                  <a:lnTo>
                    <a:pt x="87236" y="13131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3607177" y="2928871"/>
            <a:ext cx="101600" cy="521334"/>
            <a:chOff x="3607177" y="2928871"/>
            <a:chExt cx="101600" cy="521334"/>
          </a:xfrm>
        </p:grpSpPr>
        <p:sp>
          <p:nvSpPr>
            <p:cNvPr id="36" name="object 36"/>
            <p:cNvSpPr/>
            <p:nvPr/>
          </p:nvSpPr>
          <p:spPr>
            <a:xfrm>
              <a:off x="3657980" y="2935223"/>
              <a:ext cx="0" cy="508634"/>
            </a:xfrm>
            <a:custGeom>
              <a:avLst/>
              <a:gdLst/>
              <a:ahLst/>
              <a:cxnLst/>
              <a:rect l="l" t="t" r="r" b="b"/>
              <a:pathLst>
                <a:path h="508635">
                  <a:moveTo>
                    <a:pt x="0" y="50825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13528" y="2935221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0" y="76200"/>
                  </a:moveTo>
                  <a:lnTo>
                    <a:pt x="44450" y="0"/>
                  </a:lnTo>
                  <a:lnTo>
                    <a:pt x="88900" y="7620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13527" y="3367276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9" name="object 39"/>
          <p:cNvGrpSpPr/>
          <p:nvPr/>
        </p:nvGrpSpPr>
        <p:grpSpPr>
          <a:xfrm>
            <a:off x="3052089" y="4066844"/>
            <a:ext cx="602615" cy="455295"/>
            <a:chOff x="3052089" y="4066844"/>
            <a:chExt cx="602615" cy="455295"/>
          </a:xfrm>
        </p:grpSpPr>
        <p:sp>
          <p:nvSpPr>
            <p:cNvPr id="40" name="object 40"/>
            <p:cNvSpPr/>
            <p:nvPr/>
          </p:nvSpPr>
          <p:spPr>
            <a:xfrm>
              <a:off x="3058439" y="4073194"/>
              <a:ext cx="589915" cy="442595"/>
            </a:xfrm>
            <a:custGeom>
              <a:avLst/>
              <a:gdLst/>
              <a:ahLst/>
              <a:cxnLst/>
              <a:rect l="l" t="t" r="r" b="b"/>
              <a:pathLst>
                <a:path w="589914" h="442595">
                  <a:moveTo>
                    <a:pt x="0" y="442112"/>
                  </a:moveTo>
                  <a:lnTo>
                    <a:pt x="589483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560296" y="4073197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39" y="81280"/>
                  </a:moveTo>
                  <a:lnTo>
                    <a:pt x="87629" y="0"/>
                  </a:lnTo>
                  <a:lnTo>
                    <a:pt x="0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058443" y="4434029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30" h="81279">
                  <a:moveTo>
                    <a:pt x="34289" y="0"/>
                  </a:moveTo>
                  <a:lnTo>
                    <a:pt x="0" y="81279"/>
                  </a:lnTo>
                  <a:lnTo>
                    <a:pt x="87629" y="71119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077736" y="4116374"/>
            <a:ext cx="297815" cy="226695"/>
            <a:chOff x="4077736" y="4116374"/>
            <a:chExt cx="297815" cy="226695"/>
          </a:xfrm>
        </p:grpSpPr>
        <p:sp>
          <p:nvSpPr>
            <p:cNvPr id="44" name="object 44"/>
            <p:cNvSpPr/>
            <p:nvPr/>
          </p:nvSpPr>
          <p:spPr>
            <a:xfrm>
              <a:off x="4084091" y="4122724"/>
              <a:ext cx="285115" cy="213995"/>
            </a:xfrm>
            <a:custGeom>
              <a:avLst/>
              <a:gdLst/>
              <a:ahLst/>
              <a:cxnLst/>
              <a:rect l="l" t="t" r="r" b="b"/>
              <a:pathLst>
                <a:path w="285114" h="213995">
                  <a:moveTo>
                    <a:pt x="284683" y="21351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084086" y="4122727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34289" y="81280"/>
                  </a:moveTo>
                  <a:lnTo>
                    <a:pt x="0" y="0"/>
                  </a:lnTo>
                  <a:lnTo>
                    <a:pt x="87629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81140" y="4254959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39" y="0"/>
                  </a:moveTo>
                  <a:lnTo>
                    <a:pt x="87629" y="81280"/>
                  </a:lnTo>
                  <a:lnTo>
                    <a:pt x="0" y="7112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5692902" y="5561074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621273" y="536905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45252" y="5272278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51170" y="5464302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09850" y="5861303"/>
            <a:ext cx="495300" cy="0"/>
          </a:xfrm>
          <a:custGeom>
            <a:avLst/>
            <a:gdLst/>
            <a:ahLst/>
            <a:cxnLst/>
            <a:rect l="l" t="t" r="r" b="b"/>
            <a:pathLst>
              <a:path w="495300">
                <a:moveTo>
                  <a:pt x="0" y="0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538222" y="5763005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5" h="1904">
                <a:moveTo>
                  <a:pt x="0" y="1587"/>
                </a:moveTo>
                <a:lnTo>
                  <a:pt x="636587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62200" y="5665470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0"/>
                </a:moveTo>
                <a:lnTo>
                  <a:pt x="1025525" y="1587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468879" y="5956553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098797" y="612952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0"/>
                </a:moveTo>
                <a:lnTo>
                  <a:pt x="495300" y="1587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027170" y="622630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851147" y="6323076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957828" y="6034278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6406504" y="2513413"/>
            <a:ext cx="2540000" cy="1393825"/>
            <a:chOff x="6406504" y="2513413"/>
            <a:chExt cx="2540000" cy="1393825"/>
          </a:xfrm>
        </p:grpSpPr>
        <p:sp>
          <p:nvSpPr>
            <p:cNvPr id="60" name="object 60"/>
            <p:cNvSpPr/>
            <p:nvPr/>
          </p:nvSpPr>
          <p:spPr>
            <a:xfrm>
              <a:off x="7293101" y="3886200"/>
              <a:ext cx="495300" cy="1905"/>
            </a:xfrm>
            <a:custGeom>
              <a:avLst/>
              <a:gdLst/>
              <a:ahLst/>
              <a:cxnLst/>
              <a:rect l="l" t="t" r="r" b="b"/>
              <a:pathLst>
                <a:path w="495300" h="1904">
                  <a:moveTo>
                    <a:pt x="0" y="0"/>
                  </a:moveTo>
                  <a:lnTo>
                    <a:pt x="495300" y="1587"/>
                  </a:lnTo>
                </a:path>
              </a:pathLst>
            </a:custGeom>
            <a:ln w="38100">
              <a:solidFill>
                <a:srgbClr val="CC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412854" y="3434050"/>
              <a:ext cx="739140" cy="295910"/>
            </a:xfrm>
            <a:custGeom>
              <a:avLst/>
              <a:gdLst/>
              <a:ahLst/>
              <a:cxnLst/>
              <a:rect l="l" t="t" r="r" b="b"/>
              <a:pathLst>
                <a:path w="739140" h="295910">
                  <a:moveTo>
                    <a:pt x="0" y="0"/>
                  </a:moveTo>
                  <a:lnTo>
                    <a:pt x="738657" y="29546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064249" y="3659938"/>
              <a:ext cx="87630" cy="82550"/>
            </a:xfrm>
            <a:custGeom>
              <a:avLst/>
              <a:gdLst/>
              <a:ahLst/>
              <a:cxnLst/>
              <a:rect l="l" t="t" r="r" b="b"/>
              <a:pathLst>
                <a:path w="87629" h="82550">
                  <a:moveTo>
                    <a:pt x="33020" y="0"/>
                  </a:moveTo>
                  <a:lnTo>
                    <a:pt x="87261" y="69570"/>
                  </a:lnTo>
                  <a:lnTo>
                    <a:pt x="0" y="82537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412858" y="3421081"/>
              <a:ext cx="87630" cy="82550"/>
            </a:xfrm>
            <a:custGeom>
              <a:avLst/>
              <a:gdLst/>
              <a:ahLst/>
              <a:cxnLst/>
              <a:rect l="l" t="t" r="r" b="b"/>
              <a:pathLst>
                <a:path w="87629" h="82550">
                  <a:moveTo>
                    <a:pt x="54241" y="82537"/>
                  </a:moveTo>
                  <a:lnTo>
                    <a:pt x="0" y="12966"/>
                  </a:lnTo>
                  <a:lnTo>
                    <a:pt x="87249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523394" y="2521148"/>
              <a:ext cx="2416810" cy="1359535"/>
            </a:xfrm>
            <a:custGeom>
              <a:avLst/>
              <a:gdLst/>
              <a:ahLst/>
              <a:cxnLst/>
              <a:rect l="l" t="t" r="r" b="b"/>
              <a:pathLst>
                <a:path w="2416809" h="1359535">
                  <a:moveTo>
                    <a:pt x="2416479" y="135926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523392" y="2519763"/>
              <a:ext cx="88265" cy="78105"/>
            </a:xfrm>
            <a:custGeom>
              <a:avLst/>
              <a:gdLst/>
              <a:ahLst/>
              <a:cxnLst/>
              <a:rect l="l" t="t" r="r" b="b"/>
              <a:pathLst>
                <a:path w="88265" h="78105">
                  <a:moveTo>
                    <a:pt x="44615" y="77482"/>
                  </a:moveTo>
                  <a:lnTo>
                    <a:pt x="0" y="1384"/>
                  </a:lnTo>
                  <a:lnTo>
                    <a:pt x="88201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851659" y="3804320"/>
              <a:ext cx="88265" cy="78105"/>
            </a:xfrm>
            <a:custGeom>
              <a:avLst/>
              <a:gdLst/>
              <a:ahLst/>
              <a:cxnLst/>
              <a:rect l="l" t="t" r="r" b="b"/>
              <a:pathLst>
                <a:path w="88265" h="78104">
                  <a:moveTo>
                    <a:pt x="43586" y="0"/>
                  </a:moveTo>
                  <a:lnTo>
                    <a:pt x="88214" y="76098"/>
                  </a:lnTo>
                  <a:lnTo>
                    <a:pt x="0" y="7748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/>
          <p:nvPr/>
        </p:nvSpPr>
        <p:spPr>
          <a:xfrm>
            <a:off x="7221473" y="4078223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45452" y="4174997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51369" y="3982973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0"/>
                </a:moveTo>
                <a:lnTo>
                  <a:pt x="812800" y="1587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305800" y="6005321"/>
            <a:ext cx="1025525" cy="0"/>
          </a:xfrm>
          <a:custGeom>
            <a:avLst/>
            <a:gdLst/>
            <a:ahLst/>
            <a:cxnLst/>
            <a:rect l="l" t="t" r="r" b="b"/>
            <a:pathLst>
              <a:path w="1025525">
                <a:moveTo>
                  <a:pt x="0" y="0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553450" y="5811772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483345" y="5715000"/>
            <a:ext cx="635000" cy="1905"/>
          </a:xfrm>
          <a:custGeom>
            <a:avLst/>
            <a:gdLst/>
            <a:ahLst/>
            <a:cxnLst/>
            <a:rect l="l" t="t" r="r" b="b"/>
            <a:pathLst>
              <a:path w="635000" h="1904">
                <a:moveTo>
                  <a:pt x="0" y="1587"/>
                </a:moveTo>
                <a:lnTo>
                  <a:pt x="635000" y="0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412480" y="5907022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4" name="object 74"/>
          <p:cNvGrpSpPr/>
          <p:nvPr/>
        </p:nvGrpSpPr>
        <p:grpSpPr>
          <a:xfrm>
            <a:off x="2879167" y="5189721"/>
            <a:ext cx="102870" cy="292735"/>
            <a:chOff x="2879167" y="5189721"/>
            <a:chExt cx="102870" cy="292735"/>
          </a:xfrm>
        </p:grpSpPr>
        <p:sp>
          <p:nvSpPr>
            <p:cNvPr id="75" name="object 75"/>
            <p:cNvSpPr/>
            <p:nvPr/>
          </p:nvSpPr>
          <p:spPr>
            <a:xfrm>
              <a:off x="2929575" y="5196077"/>
              <a:ext cx="1905" cy="280035"/>
            </a:xfrm>
            <a:custGeom>
              <a:avLst/>
              <a:gdLst/>
              <a:ahLst/>
              <a:cxnLst/>
              <a:rect l="l" t="t" r="r" b="b"/>
              <a:pathLst>
                <a:path w="1905" h="280035">
                  <a:moveTo>
                    <a:pt x="0" y="279654"/>
                  </a:moveTo>
                  <a:lnTo>
                    <a:pt x="146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886180" y="5196071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0" y="75971"/>
                  </a:moveTo>
                  <a:lnTo>
                    <a:pt x="44843" y="0"/>
                  </a:lnTo>
                  <a:lnTo>
                    <a:pt x="88900" y="76441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885517" y="5399304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88900" y="457"/>
                  </a:moveTo>
                  <a:lnTo>
                    <a:pt x="44056" y="76428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3468862" y="5791703"/>
            <a:ext cx="372745" cy="228600"/>
            <a:chOff x="3468862" y="5791703"/>
            <a:chExt cx="372745" cy="228600"/>
          </a:xfrm>
        </p:grpSpPr>
        <p:sp>
          <p:nvSpPr>
            <p:cNvPr id="79" name="object 79"/>
            <p:cNvSpPr/>
            <p:nvPr/>
          </p:nvSpPr>
          <p:spPr>
            <a:xfrm>
              <a:off x="3475216" y="5798053"/>
              <a:ext cx="360045" cy="215900"/>
            </a:xfrm>
            <a:custGeom>
              <a:avLst/>
              <a:gdLst/>
              <a:ahLst/>
              <a:cxnLst/>
              <a:rect l="l" t="t" r="r" b="b"/>
              <a:pathLst>
                <a:path w="360045" h="215900">
                  <a:moveTo>
                    <a:pt x="359435" y="21565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3475212" y="5798054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2468" y="77317"/>
                  </a:moveTo>
                  <a:lnTo>
                    <a:pt x="0" y="0"/>
                  </a:lnTo>
                  <a:lnTo>
                    <a:pt x="88214" y="109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3746442" y="5936394"/>
              <a:ext cx="88265" cy="77470"/>
            </a:xfrm>
            <a:custGeom>
              <a:avLst/>
              <a:gdLst/>
              <a:ahLst/>
              <a:cxnLst/>
              <a:rect l="l" t="t" r="r" b="b"/>
              <a:pathLst>
                <a:path w="88264" h="77470">
                  <a:moveTo>
                    <a:pt x="45732" y="0"/>
                  </a:moveTo>
                  <a:lnTo>
                    <a:pt x="88214" y="77317"/>
                  </a:lnTo>
                  <a:lnTo>
                    <a:pt x="0" y="76238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2" name="object 82"/>
          <p:cNvGrpSpPr/>
          <p:nvPr/>
        </p:nvGrpSpPr>
        <p:grpSpPr>
          <a:xfrm>
            <a:off x="4918415" y="5823921"/>
            <a:ext cx="2959735" cy="316865"/>
            <a:chOff x="4918415" y="5823921"/>
            <a:chExt cx="2959735" cy="316865"/>
          </a:xfrm>
        </p:grpSpPr>
        <p:sp>
          <p:nvSpPr>
            <p:cNvPr id="83" name="object 83"/>
            <p:cNvSpPr/>
            <p:nvPr/>
          </p:nvSpPr>
          <p:spPr>
            <a:xfrm>
              <a:off x="4924766" y="5868745"/>
              <a:ext cx="2947035" cy="226695"/>
            </a:xfrm>
            <a:custGeom>
              <a:avLst/>
              <a:gdLst/>
              <a:ahLst/>
              <a:cxnLst/>
              <a:rect l="l" t="t" r="r" b="b"/>
              <a:pathLst>
                <a:path w="2947034" h="226695">
                  <a:moveTo>
                    <a:pt x="2946730" y="0"/>
                  </a:moveTo>
                  <a:lnTo>
                    <a:pt x="0" y="22666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4924765" y="6045249"/>
              <a:ext cx="80010" cy="88900"/>
            </a:xfrm>
            <a:custGeom>
              <a:avLst/>
              <a:gdLst/>
              <a:ahLst/>
              <a:cxnLst/>
              <a:rect l="l" t="t" r="r" b="b"/>
              <a:pathLst>
                <a:path w="80010" h="88900">
                  <a:moveTo>
                    <a:pt x="72567" y="0"/>
                  </a:moveTo>
                  <a:lnTo>
                    <a:pt x="0" y="50165"/>
                  </a:lnTo>
                  <a:lnTo>
                    <a:pt x="79387" y="8863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792107" y="5830271"/>
              <a:ext cx="80010" cy="88900"/>
            </a:xfrm>
            <a:custGeom>
              <a:avLst/>
              <a:gdLst/>
              <a:ahLst/>
              <a:cxnLst/>
              <a:rect l="l" t="t" r="r" b="b"/>
              <a:pathLst>
                <a:path w="80009" h="88900">
                  <a:moveTo>
                    <a:pt x="6819" y="88633"/>
                  </a:moveTo>
                  <a:lnTo>
                    <a:pt x="79387" y="38468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6" name="object 86"/>
          <p:cNvGrpSpPr/>
          <p:nvPr/>
        </p:nvGrpSpPr>
        <p:grpSpPr>
          <a:xfrm>
            <a:off x="5296936" y="4878374"/>
            <a:ext cx="297815" cy="226695"/>
            <a:chOff x="5296936" y="4878374"/>
            <a:chExt cx="297815" cy="226695"/>
          </a:xfrm>
        </p:grpSpPr>
        <p:sp>
          <p:nvSpPr>
            <p:cNvPr id="87" name="object 87"/>
            <p:cNvSpPr/>
            <p:nvPr/>
          </p:nvSpPr>
          <p:spPr>
            <a:xfrm>
              <a:off x="5303291" y="4884724"/>
              <a:ext cx="285115" cy="213995"/>
            </a:xfrm>
            <a:custGeom>
              <a:avLst/>
              <a:gdLst/>
              <a:ahLst/>
              <a:cxnLst/>
              <a:rect l="l" t="t" r="r" b="b"/>
              <a:pathLst>
                <a:path w="285114" h="213995">
                  <a:moveTo>
                    <a:pt x="284683" y="21351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303286" y="4884727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34289" y="81280"/>
                  </a:moveTo>
                  <a:lnTo>
                    <a:pt x="0" y="0"/>
                  </a:lnTo>
                  <a:lnTo>
                    <a:pt x="87629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5500340" y="5016959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39" y="0"/>
                  </a:moveTo>
                  <a:lnTo>
                    <a:pt x="87629" y="81280"/>
                  </a:lnTo>
                  <a:lnTo>
                    <a:pt x="0" y="7112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0" name="object 90"/>
          <p:cNvGrpSpPr/>
          <p:nvPr/>
        </p:nvGrpSpPr>
        <p:grpSpPr>
          <a:xfrm>
            <a:off x="6058936" y="4344972"/>
            <a:ext cx="907415" cy="683895"/>
            <a:chOff x="6058936" y="4344972"/>
            <a:chExt cx="907415" cy="683895"/>
          </a:xfrm>
        </p:grpSpPr>
        <p:sp>
          <p:nvSpPr>
            <p:cNvPr id="91" name="object 91"/>
            <p:cNvSpPr/>
            <p:nvPr/>
          </p:nvSpPr>
          <p:spPr>
            <a:xfrm>
              <a:off x="6065291" y="4351324"/>
              <a:ext cx="894715" cy="671195"/>
            </a:xfrm>
            <a:custGeom>
              <a:avLst/>
              <a:gdLst/>
              <a:ahLst/>
              <a:cxnLst/>
              <a:rect l="l" t="t" r="r" b="b"/>
              <a:pathLst>
                <a:path w="894715" h="671195">
                  <a:moveTo>
                    <a:pt x="894283" y="0"/>
                  </a:moveTo>
                  <a:lnTo>
                    <a:pt x="0" y="670712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065286" y="4940754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34289" y="0"/>
                  </a:moveTo>
                  <a:lnTo>
                    <a:pt x="0" y="81280"/>
                  </a:lnTo>
                  <a:lnTo>
                    <a:pt x="87629" y="7112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871940" y="4351322"/>
              <a:ext cx="87630" cy="81280"/>
            </a:xfrm>
            <a:custGeom>
              <a:avLst/>
              <a:gdLst/>
              <a:ahLst/>
              <a:cxnLst/>
              <a:rect l="l" t="t" r="r" b="b"/>
              <a:pathLst>
                <a:path w="87629" h="81279">
                  <a:moveTo>
                    <a:pt x="53340" y="81280"/>
                  </a:moveTo>
                  <a:lnTo>
                    <a:pt x="87630" y="0"/>
                  </a:lnTo>
                  <a:lnTo>
                    <a:pt x="0" y="1016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4" name="object 94"/>
          <p:cNvGrpSpPr/>
          <p:nvPr/>
        </p:nvGrpSpPr>
        <p:grpSpPr>
          <a:xfrm>
            <a:off x="5698378" y="2598924"/>
            <a:ext cx="102870" cy="521334"/>
            <a:chOff x="5698378" y="2598924"/>
            <a:chExt cx="102870" cy="521334"/>
          </a:xfrm>
        </p:grpSpPr>
        <p:sp>
          <p:nvSpPr>
            <p:cNvPr id="95" name="object 95"/>
            <p:cNvSpPr/>
            <p:nvPr/>
          </p:nvSpPr>
          <p:spPr>
            <a:xfrm>
              <a:off x="5748948" y="2605277"/>
              <a:ext cx="1905" cy="508634"/>
            </a:xfrm>
            <a:custGeom>
              <a:avLst/>
              <a:gdLst/>
              <a:ahLst/>
              <a:cxnLst/>
              <a:rect l="l" t="t" r="r" b="b"/>
              <a:pathLst>
                <a:path w="1904" h="508635">
                  <a:moveTo>
                    <a:pt x="1511" y="0"/>
                  </a:moveTo>
                  <a:lnTo>
                    <a:pt x="0" y="508254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04728" y="3037199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88900" y="266"/>
                  </a:moveTo>
                  <a:lnTo>
                    <a:pt x="44221" y="76327"/>
                  </a:lnTo>
                  <a:lnTo>
                    <a:pt x="0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705787" y="2605274"/>
              <a:ext cx="88900" cy="76835"/>
            </a:xfrm>
            <a:custGeom>
              <a:avLst/>
              <a:gdLst/>
              <a:ahLst/>
              <a:cxnLst/>
              <a:rect l="l" t="t" r="r" b="b"/>
              <a:pathLst>
                <a:path w="88900" h="76835">
                  <a:moveTo>
                    <a:pt x="0" y="76073"/>
                  </a:moveTo>
                  <a:lnTo>
                    <a:pt x="44678" y="0"/>
                  </a:lnTo>
                  <a:lnTo>
                    <a:pt x="88900" y="76339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8" name="object 98"/>
          <p:cNvSpPr/>
          <p:nvPr/>
        </p:nvSpPr>
        <p:spPr>
          <a:xfrm>
            <a:off x="7450073" y="5083302"/>
            <a:ext cx="636905" cy="1905"/>
          </a:xfrm>
          <a:custGeom>
            <a:avLst/>
            <a:gdLst/>
            <a:ahLst/>
            <a:cxnLst/>
            <a:rect l="l" t="t" r="r" b="b"/>
            <a:pathLst>
              <a:path w="636904" h="1904">
                <a:moveTo>
                  <a:pt x="0" y="0"/>
                </a:moveTo>
                <a:lnTo>
                  <a:pt x="636587" y="1587"/>
                </a:lnTo>
              </a:path>
            </a:pathLst>
          </a:custGeom>
          <a:ln w="381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274052" y="5180074"/>
            <a:ext cx="1025525" cy="1905"/>
          </a:xfrm>
          <a:custGeom>
            <a:avLst/>
            <a:gdLst/>
            <a:ahLst/>
            <a:cxnLst/>
            <a:rect l="l" t="t" r="r" b="b"/>
            <a:pathLst>
              <a:path w="1025525" h="1904">
                <a:moveTo>
                  <a:pt x="0" y="1587"/>
                </a:moveTo>
                <a:lnTo>
                  <a:pt x="1025525" y="0"/>
                </a:lnTo>
              </a:path>
            </a:pathLst>
          </a:custGeom>
          <a:ln w="381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521702" y="4986528"/>
            <a:ext cx="495300" cy="1905"/>
          </a:xfrm>
          <a:custGeom>
            <a:avLst/>
            <a:gdLst/>
            <a:ahLst/>
            <a:cxnLst/>
            <a:rect l="l" t="t" r="r" b="b"/>
            <a:pathLst>
              <a:path w="495300" h="1904">
                <a:moveTo>
                  <a:pt x="0" y="1587"/>
                </a:moveTo>
                <a:lnTo>
                  <a:pt x="495300" y="0"/>
                </a:lnTo>
              </a:path>
            </a:pathLst>
          </a:custGeom>
          <a:ln w="381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379969" y="4891278"/>
            <a:ext cx="812800" cy="1905"/>
          </a:xfrm>
          <a:custGeom>
            <a:avLst/>
            <a:gdLst/>
            <a:ahLst/>
            <a:cxnLst/>
            <a:rect l="l" t="t" r="r" b="b"/>
            <a:pathLst>
              <a:path w="812800" h="1904">
                <a:moveTo>
                  <a:pt x="0" y="1587"/>
                </a:moveTo>
                <a:lnTo>
                  <a:pt x="812800" y="0"/>
                </a:lnTo>
              </a:path>
            </a:pathLst>
          </a:custGeom>
          <a:ln w="381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2" name="object 102"/>
          <p:cNvGrpSpPr/>
          <p:nvPr/>
        </p:nvGrpSpPr>
        <p:grpSpPr>
          <a:xfrm>
            <a:off x="7572823" y="4348671"/>
            <a:ext cx="241935" cy="447675"/>
            <a:chOff x="7572823" y="4348671"/>
            <a:chExt cx="241935" cy="447675"/>
          </a:xfrm>
        </p:grpSpPr>
        <p:sp>
          <p:nvSpPr>
            <p:cNvPr id="103" name="object 103"/>
            <p:cNvSpPr/>
            <p:nvPr/>
          </p:nvSpPr>
          <p:spPr>
            <a:xfrm>
              <a:off x="7584855" y="4355026"/>
              <a:ext cx="217804" cy="434975"/>
            </a:xfrm>
            <a:custGeom>
              <a:avLst/>
              <a:gdLst/>
              <a:ahLst/>
              <a:cxnLst/>
              <a:rect l="l" t="t" r="r" b="b"/>
              <a:pathLst>
                <a:path w="217804" h="434975">
                  <a:moveTo>
                    <a:pt x="0" y="0"/>
                  </a:moveTo>
                  <a:lnTo>
                    <a:pt x="217360" y="434708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728372" y="4701698"/>
              <a:ext cx="80010" cy="88265"/>
            </a:xfrm>
            <a:custGeom>
              <a:avLst/>
              <a:gdLst/>
              <a:ahLst/>
              <a:cxnLst/>
              <a:rect l="l" t="t" r="r" b="b"/>
              <a:pathLst>
                <a:path w="80009" h="88264">
                  <a:moveTo>
                    <a:pt x="0" y="39763"/>
                  </a:moveTo>
                  <a:lnTo>
                    <a:pt x="73837" y="88036"/>
                  </a:lnTo>
                  <a:lnTo>
                    <a:pt x="79514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579173" y="4355021"/>
              <a:ext cx="80010" cy="88265"/>
            </a:xfrm>
            <a:custGeom>
              <a:avLst/>
              <a:gdLst/>
              <a:ahLst/>
              <a:cxnLst/>
              <a:rect l="l" t="t" r="r" b="b"/>
              <a:pathLst>
                <a:path w="80009" h="88264">
                  <a:moveTo>
                    <a:pt x="79514" y="48285"/>
                  </a:moveTo>
                  <a:lnTo>
                    <a:pt x="5676" y="0"/>
                  </a:lnTo>
                  <a:lnTo>
                    <a:pt x="0" y="8803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6" name="object 106"/>
          <p:cNvGrpSpPr/>
          <p:nvPr/>
        </p:nvGrpSpPr>
        <p:grpSpPr>
          <a:xfrm>
            <a:off x="7965654" y="5317582"/>
            <a:ext cx="598805" cy="262255"/>
            <a:chOff x="7965654" y="5317582"/>
            <a:chExt cx="598805" cy="262255"/>
          </a:xfrm>
        </p:grpSpPr>
        <p:sp>
          <p:nvSpPr>
            <p:cNvPr id="107" name="object 107"/>
            <p:cNvSpPr/>
            <p:nvPr/>
          </p:nvSpPr>
          <p:spPr>
            <a:xfrm>
              <a:off x="7972004" y="5338795"/>
              <a:ext cx="586105" cy="220345"/>
            </a:xfrm>
            <a:custGeom>
              <a:avLst/>
              <a:gdLst/>
              <a:ahLst/>
              <a:cxnLst/>
              <a:rect l="l" t="t" r="r" b="b"/>
              <a:pathLst>
                <a:path w="586104" h="220345">
                  <a:moveTo>
                    <a:pt x="0" y="0"/>
                  </a:moveTo>
                  <a:lnTo>
                    <a:pt x="586054" y="219773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8471105" y="5490187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20">
                  <a:moveTo>
                    <a:pt x="31216" y="0"/>
                  </a:moveTo>
                  <a:lnTo>
                    <a:pt x="86956" y="68376"/>
                  </a:lnTo>
                  <a:lnTo>
                    <a:pt x="0" y="83235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972009" y="5323932"/>
              <a:ext cx="86995" cy="83820"/>
            </a:xfrm>
            <a:custGeom>
              <a:avLst/>
              <a:gdLst/>
              <a:ahLst/>
              <a:cxnLst/>
              <a:rect l="l" t="t" r="r" b="b"/>
              <a:pathLst>
                <a:path w="86995" h="83820">
                  <a:moveTo>
                    <a:pt x="55740" y="83235"/>
                  </a:moveTo>
                  <a:lnTo>
                    <a:pt x="0" y="14858"/>
                  </a:lnTo>
                  <a:lnTo>
                    <a:pt x="86956" y="0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876048" y="4499717"/>
            <a:ext cx="835660" cy="1059815"/>
            <a:chOff x="8876048" y="4499717"/>
            <a:chExt cx="835660" cy="1059815"/>
          </a:xfrm>
        </p:grpSpPr>
        <p:sp>
          <p:nvSpPr>
            <p:cNvPr id="111" name="object 111"/>
            <p:cNvSpPr/>
            <p:nvPr/>
          </p:nvSpPr>
          <p:spPr>
            <a:xfrm>
              <a:off x="8882400" y="4506067"/>
              <a:ext cx="822960" cy="1047115"/>
            </a:xfrm>
            <a:custGeom>
              <a:avLst/>
              <a:gdLst/>
              <a:ahLst/>
              <a:cxnLst/>
              <a:rect l="l" t="t" r="r" b="b"/>
              <a:pathLst>
                <a:path w="822959" h="1047114">
                  <a:moveTo>
                    <a:pt x="0" y="1047026"/>
                  </a:moveTo>
                  <a:lnTo>
                    <a:pt x="822667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623032" y="4506069"/>
              <a:ext cx="82550" cy="87630"/>
            </a:xfrm>
            <a:custGeom>
              <a:avLst/>
              <a:gdLst/>
              <a:ahLst/>
              <a:cxnLst/>
              <a:rect l="l" t="t" r="r" b="b"/>
              <a:pathLst>
                <a:path w="82550" h="87629">
                  <a:moveTo>
                    <a:pt x="0" y="32448"/>
                  </a:moveTo>
                  <a:lnTo>
                    <a:pt x="82029" y="0"/>
                  </a:lnTo>
                  <a:lnTo>
                    <a:pt x="69900" y="8737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882398" y="5465720"/>
              <a:ext cx="82550" cy="87630"/>
            </a:xfrm>
            <a:custGeom>
              <a:avLst/>
              <a:gdLst/>
              <a:ahLst/>
              <a:cxnLst/>
              <a:rect l="l" t="t" r="r" b="b"/>
              <a:pathLst>
                <a:path w="82550" h="87629">
                  <a:moveTo>
                    <a:pt x="82029" y="54914"/>
                  </a:moveTo>
                  <a:lnTo>
                    <a:pt x="0" y="87375"/>
                  </a:lnTo>
                  <a:lnTo>
                    <a:pt x="12128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4" name="object 114"/>
          <p:cNvSpPr txBox="1"/>
          <p:nvPr/>
        </p:nvSpPr>
        <p:spPr>
          <a:xfrm>
            <a:off x="1198784" y="1239540"/>
            <a:ext cx="97967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Heuristic: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number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 the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largest </a:t>
            </a:r>
            <a:r>
              <a:rPr sz="2800" spc="-20" dirty="0">
                <a:latin typeface="Calibri"/>
                <a:cs typeface="Calibri"/>
              </a:rPr>
              <a:t>pancake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that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still</a:t>
            </a:r>
            <a:r>
              <a:rPr sz="2800" spc="-5" dirty="0">
                <a:latin typeface="Calibri"/>
                <a:cs typeface="Calibri"/>
              </a:rPr>
              <a:t> out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place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821939" y="246372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5031797" y="200669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8918019" y="3911284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0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8079837" y="566352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2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013140" y="4825346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860796" y="3834821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4955918" y="330161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4117736" y="4368315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5184433" y="5206497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3584241" y="5968507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3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2136393" y="4749466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2136393" y="5587648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2898403" y="3530425"/>
            <a:ext cx="18796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spc="-5" dirty="0">
                <a:solidFill>
                  <a:srgbClr val="C00000"/>
                </a:solidFill>
                <a:latin typeface="Arial MT"/>
                <a:cs typeface="Arial MT"/>
              </a:rPr>
              <a:t>4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8841737" y="2232911"/>
            <a:ext cx="640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C0000"/>
                </a:solidFill>
                <a:latin typeface="Arial MT"/>
                <a:cs typeface="Arial MT"/>
              </a:rPr>
              <a:t>h(x)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21BDBA5-D299-260F-3EB0-AB8FE1C2FF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06920"/>
              </p:ext>
            </p:extLst>
          </p:nvPr>
        </p:nvGraphicFramePr>
        <p:xfrm>
          <a:off x="1308847" y="162306"/>
          <a:ext cx="6452883" cy="1056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66800" y="1524000"/>
            <a:ext cx="9081247" cy="5333999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8EAF6C8-A662-FEB1-1648-5D4D75D9C6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2461654"/>
              </p:ext>
            </p:extLst>
          </p:nvPr>
        </p:nvGraphicFramePr>
        <p:xfrm>
          <a:off x="1281954" y="162306"/>
          <a:ext cx="7987808" cy="1155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2068948" y="1581156"/>
            <a:ext cx="8313420" cy="4305300"/>
            <a:chOff x="2068948" y="1581156"/>
            <a:chExt cx="8313420" cy="4305300"/>
          </a:xfrm>
        </p:grpSpPr>
        <p:pic>
          <p:nvPicPr>
            <p:cNvPr id="4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68948" y="1725819"/>
              <a:ext cx="8096639" cy="38587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458200" y="1600206"/>
              <a:ext cx="1905000" cy="4267200"/>
            </a:xfrm>
            <a:custGeom>
              <a:avLst/>
              <a:gdLst/>
              <a:ahLst/>
              <a:cxnLst/>
              <a:rect l="l" t="t" r="r" b="b"/>
              <a:pathLst>
                <a:path w="1905000" h="4267200">
                  <a:moveTo>
                    <a:pt x="0" y="317500"/>
                  </a:moveTo>
                  <a:lnTo>
                    <a:pt x="3442" y="270582"/>
                  </a:lnTo>
                  <a:lnTo>
                    <a:pt x="13442" y="225802"/>
                  </a:lnTo>
                  <a:lnTo>
                    <a:pt x="29509" y="183650"/>
                  </a:lnTo>
                  <a:lnTo>
                    <a:pt x="51151" y="144618"/>
                  </a:lnTo>
                  <a:lnTo>
                    <a:pt x="77877" y="109197"/>
                  </a:lnTo>
                  <a:lnTo>
                    <a:pt x="109197" y="77877"/>
                  </a:lnTo>
                  <a:lnTo>
                    <a:pt x="144618" y="51151"/>
                  </a:lnTo>
                  <a:lnTo>
                    <a:pt x="183650" y="29509"/>
                  </a:lnTo>
                  <a:lnTo>
                    <a:pt x="225802" y="13442"/>
                  </a:lnTo>
                  <a:lnTo>
                    <a:pt x="270582" y="3442"/>
                  </a:lnTo>
                  <a:lnTo>
                    <a:pt x="317500" y="0"/>
                  </a:lnTo>
                  <a:lnTo>
                    <a:pt x="1587500" y="0"/>
                  </a:lnTo>
                  <a:lnTo>
                    <a:pt x="1634417" y="3442"/>
                  </a:lnTo>
                  <a:lnTo>
                    <a:pt x="1679197" y="13442"/>
                  </a:lnTo>
                  <a:lnTo>
                    <a:pt x="1721349" y="29509"/>
                  </a:lnTo>
                  <a:lnTo>
                    <a:pt x="1760381" y="51151"/>
                  </a:lnTo>
                  <a:lnTo>
                    <a:pt x="1795802" y="77877"/>
                  </a:lnTo>
                  <a:lnTo>
                    <a:pt x="1827122" y="109197"/>
                  </a:lnTo>
                  <a:lnTo>
                    <a:pt x="1853848" y="144618"/>
                  </a:lnTo>
                  <a:lnTo>
                    <a:pt x="1875490" y="183650"/>
                  </a:lnTo>
                  <a:lnTo>
                    <a:pt x="1891557" y="225802"/>
                  </a:lnTo>
                  <a:lnTo>
                    <a:pt x="1901557" y="270582"/>
                  </a:lnTo>
                  <a:lnTo>
                    <a:pt x="1905000" y="317500"/>
                  </a:lnTo>
                  <a:lnTo>
                    <a:pt x="1905000" y="3949687"/>
                  </a:lnTo>
                  <a:lnTo>
                    <a:pt x="1901557" y="3996605"/>
                  </a:lnTo>
                  <a:lnTo>
                    <a:pt x="1891557" y="4041386"/>
                  </a:lnTo>
                  <a:lnTo>
                    <a:pt x="1875490" y="4083538"/>
                  </a:lnTo>
                  <a:lnTo>
                    <a:pt x="1853848" y="4122572"/>
                  </a:lnTo>
                  <a:lnTo>
                    <a:pt x="1827122" y="4157995"/>
                  </a:lnTo>
                  <a:lnTo>
                    <a:pt x="1795802" y="4189316"/>
                  </a:lnTo>
                  <a:lnTo>
                    <a:pt x="1760381" y="4216044"/>
                  </a:lnTo>
                  <a:lnTo>
                    <a:pt x="1721349" y="4237688"/>
                  </a:lnTo>
                  <a:lnTo>
                    <a:pt x="1679197" y="4253756"/>
                  </a:lnTo>
                  <a:lnTo>
                    <a:pt x="1634417" y="4263757"/>
                  </a:lnTo>
                  <a:lnTo>
                    <a:pt x="1587500" y="4267200"/>
                  </a:lnTo>
                  <a:lnTo>
                    <a:pt x="317500" y="4267200"/>
                  </a:lnTo>
                  <a:lnTo>
                    <a:pt x="270582" y="4263757"/>
                  </a:lnTo>
                  <a:lnTo>
                    <a:pt x="225802" y="4253756"/>
                  </a:lnTo>
                  <a:lnTo>
                    <a:pt x="183650" y="4237688"/>
                  </a:lnTo>
                  <a:lnTo>
                    <a:pt x="144618" y="4216044"/>
                  </a:lnTo>
                  <a:lnTo>
                    <a:pt x="109197" y="4189316"/>
                  </a:lnTo>
                  <a:lnTo>
                    <a:pt x="77877" y="4157995"/>
                  </a:lnTo>
                  <a:lnTo>
                    <a:pt x="51151" y="4122572"/>
                  </a:lnTo>
                  <a:lnTo>
                    <a:pt x="29509" y="4083538"/>
                  </a:lnTo>
                  <a:lnTo>
                    <a:pt x="13442" y="4041386"/>
                  </a:lnTo>
                  <a:lnTo>
                    <a:pt x="3442" y="3996605"/>
                  </a:lnTo>
                  <a:lnTo>
                    <a:pt x="0" y="3949687"/>
                  </a:lnTo>
                  <a:lnTo>
                    <a:pt x="0" y="317500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070337" y="5966712"/>
            <a:ext cx="6400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Arial MT"/>
                <a:cs typeface="Arial MT"/>
              </a:rPr>
              <a:t>h(x)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4572" y="0"/>
            <a:ext cx="12202160" cy="6391275"/>
            <a:chOff x="-4572" y="0"/>
            <a:chExt cx="12202160" cy="6391275"/>
          </a:xfrm>
        </p:grpSpPr>
        <p:sp>
          <p:nvSpPr>
            <p:cNvPr id="3" name="object 3"/>
            <p:cNvSpPr/>
            <p:nvPr/>
          </p:nvSpPr>
          <p:spPr>
            <a:xfrm>
              <a:off x="7315199" y="914400"/>
              <a:ext cx="4876800" cy="304800"/>
            </a:xfrm>
            <a:custGeom>
              <a:avLst/>
              <a:gdLst/>
              <a:ahLst/>
              <a:cxnLst/>
              <a:rect l="l" t="t" r="r" b="b"/>
              <a:pathLst>
                <a:path w="4876800" h="304800">
                  <a:moveTo>
                    <a:pt x="4876800" y="0"/>
                  </a:moveTo>
                  <a:lnTo>
                    <a:pt x="0" y="0"/>
                  </a:lnTo>
                  <a:lnTo>
                    <a:pt x="0" y="304800"/>
                  </a:lnTo>
                  <a:lnTo>
                    <a:pt x="4876800" y="304800"/>
                  </a:lnTo>
                  <a:lnTo>
                    <a:pt x="4876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78765" y="2351191"/>
              <a:ext cx="1000402" cy="42110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93670" y="2311146"/>
              <a:ext cx="6521475" cy="13211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22069" y="2362212"/>
              <a:ext cx="7869948" cy="21289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022" y="2343150"/>
              <a:ext cx="7873004" cy="28924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96199" y="3962400"/>
              <a:ext cx="3238498" cy="24284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38821" y="0"/>
              <a:ext cx="4853176" cy="3048000"/>
            </a:xfrm>
            <a:prstGeom prst="rect">
              <a:avLst/>
            </a:prstGeom>
          </p:spPr>
        </p:pic>
      </p:grp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A33C1342-221D-CE53-71D5-318317958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7753424"/>
              </p:ext>
            </p:extLst>
          </p:nvPr>
        </p:nvGraphicFramePr>
        <p:xfrm>
          <a:off x="1210235" y="162305"/>
          <a:ext cx="5179897" cy="793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1145536" y="1407346"/>
            <a:ext cx="58045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Expand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node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seems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closest…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5536" y="5631874"/>
            <a:ext cx="33521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go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wrong?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75548" y="3951881"/>
            <a:ext cx="2938145" cy="2104390"/>
            <a:chOff x="8075548" y="3951881"/>
            <a:chExt cx="2938145" cy="2104390"/>
          </a:xfrm>
        </p:grpSpPr>
        <p:sp>
          <p:nvSpPr>
            <p:cNvPr id="3" name="object 3"/>
            <p:cNvSpPr/>
            <p:nvPr/>
          </p:nvSpPr>
          <p:spPr>
            <a:xfrm>
              <a:off x="8156731" y="3956961"/>
              <a:ext cx="2822575" cy="2094230"/>
            </a:xfrm>
            <a:custGeom>
              <a:avLst/>
              <a:gdLst/>
              <a:ahLst/>
              <a:cxnLst/>
              <a:rect l="l" t="t" r="r" b="b"/>
              <a:pathLst>
                <a:path w="2822575" h="2094229">
                  <a:moveTo>
                    <a:pt x="1418284" y="0"/>
                  </a:moveTo>
                  <a:lnTo>
                    <a:pt x="1356184" y="49826"/>
                  </a:lnTo>
                  <a:lnTo>
                    <a:pt x="1316174" y="100261"/>
                  </a:lnTo>
                  <a:lnTo>
                    <a:pt x="1232255" y="212249"/>
                  </a:lnTo>
                  <a:lnTo>
                    <a:pt x="1115077" y="370596"/>
                  </a:lnTo>
                  <a:lnTo>
                    <a:pt x="1012932" y="510570"/>
                  </a:lnTo>
                  <a:lnTo>
                    <a:pt x="940991" y="610400"/>
                  </a:lnTo>
                  <a:lnTo>
                    <a:pt x="867809" y="713208"/>
                  </a:lnTo>
                  <a:lnTo>
                    <a:pt x="794957" y="817082"/>
                  </a:lnTo>
                  <a:lnTo>
                    <a:pt x="759146" y="868820"/>
                  </a:lnTo>
                  <a:lnTo>
                    <a:pt x="724007" y="920107"/>
                  </a:lnTo>
                  <a:lnTo>
                    <a:pt x="689737" y="970704"/>
                  </a:lnTo>
                  <a:lnTo>
                    <a:pt x="656532" y="1020371"/>
                  </a:lnTo>
                  <a:lnTo>
                    <a:pt x="624587" y="1068869"/>
                  </a:lnTo>
                  <a:lnTo>
                    <a:pt x="594101" y="1115958"/>
                  </a:lnTo>
                  <a:lnTo>
                    <a:pt x="565270" y="1161401"/>
                  </a:lnTo>
                  <a:lnTo>
                    <a:pt x="538289" y="1204957"/>
                  </a:lnTo>
                  <a:lnTo>
                    <a:pt x="513355" y="1246388"/>
                  </a:lnTo>
                  <a:lnTo>
                    <a:pt x="490665" y="1285453"/>
                  </a:lnTo>
                  <a:lnTo>
                    <a:pt x="470416" y="1321915"/>
                  </a:lnTo>
                  <a:lnTo>
                    <a:pt x="438024" y="1386069"/>
                  </a:lnTo>
                  <a:lnTo>
                    <a:pt x="417751" y="1436936"/>
                  </a:lnTo>
                  <a:lnTo>
                    <a:pt x="378991" y="1492875"/>
                  </a:lnTo>
                  <a:lnTo>
                    <a:pt x="339774" y="1546052"/>
                  </a:lnTo>
                  <a:lnTo>
                    <a:pt x="300565" y="1596530"/>
                  </a:lnTo>
                  <a:lnTo>
                    <a:pt x="261828" y="1644372"/>
                  </a:lnTo>
                  <a:lnTo>
                    <a:pt x="224030" y="1689641"/>
                  </a:lnTo>
                  <a:lnTo>
                    <a:pt x="120916" y="1810640"/>
                  </a:lnTo>
                  <a:lnTo>
                    <a:pt x="91523" y="1846247"/>
                  </a:lnTo>
                  <a:lnTo>
                    <a:pt x="65394" y="1879595"/>
                  </a:lnTo>
                  <a:lnTo>
                    <a:pt x="42995" y="1910748"/>
                  </a:lnTo>
                  <a:lnTo>
                    <a:pt x="11246" y="1966718"/>
                  </a:lnTo>
                  <a:lnTo>
                    <a:pt x="0" y="2014662"/>
                  </a:lnTo>
                  <a:lnTo>
                    <a:pt x="3227" y="2035782"/>
                  </a:lnTo>
                  <a:lnTo>
                    <a:pt x="12976" y="2055083"/>
                  </a:lnTo>
                  <a:lnTo>
                    <a:pt x="17687" y="2067273"/>
                  </a:lnTo>
                  <a:lnTo>
                    <a:pt x="56834" y="2084118"/>
                  </a:lnTo>
                  <a:lnTo>
                    <a:pt x="128827" y="2092413"/>
                  </a:lnTo>
                  <a:lnTo>
                    <a:pt x="174597" y="2093913"/>
                  </a:lnTo>
                  <a:lnTo>
                    <a:pt x="225525" y="2093949"/>
                  </a:lnTo>
                  <a:lnTo>
                    <a:pt x="280594" y="2092744"/>
                  </a:lnTo>
                  <a:lnTo>
                    <a:pt x="338786" y="2090521"/>
                  </a:lnTo>
                  <a:lnTo>
                    <a:pt x="399083" y="2087506"/>
                  </a:lnTo>
                  <a:lnTo>
                    <a:pt x="460467" y="2083922"/>
                  </a:lnTo>
                  <a:lnTo>
                    <a:pt x="696522" y="2068386"/>
                  </a:lnTo>
                  <a:lnTo>
                    <a:pt x="748076" y="2065322"/>
                  </a:lnTo>
                  <a:lnTo>
                    <a:pt x="794610" y="2063035"/>
                  </a:lnTo>
                  <a:lnTo>
                    <a:pt x="835108" y="2061749"/>
                  </a:lnTo>
                  <a:lnTo>
                    <a:pt x="868550" y="2061687"/>
                  </a:lnTo>
                  <a:lnTo>
                    <a:pt x="877433" y="2059815"/>
                  </a:lnTo>
                  <a:lnTo>
                    <a:pt x="905870" y="2024305"/>
                  </a:lnTo>
                  <a:lnTo>
                    <a:pt x="946149" y="1953677"/>
                  </a:lnTo>
                  <a:lnTo>
                    <a:pt x="969836" y="1907907"/>
                  </a:lnTo>
                  <a:lnTo>
                    <a:pt x="995410" y="1856613"/>
                  </a:lnTo>
                  <a:lnTo>
                    <a:pt x="1022513" y="1800879"/>
                  </a:lnTo>
                  <a:lnTo>
                    <a:pt x="1050788" y="1741792"/>
                  </a:lnTo>
                  <a:lnTo>
                    <a:pt x="1168452" y="1493609"/>
                  </a:lnTo>
                  <a:lnTo>
                    <a:pt x="1197219" y="1434030"/>
                  </a:lnTo>
                  <a:lnTo>
                    <a:pt x="1225012" y="1377608"/>
                  </a:lnTo>
                  <a:lnTo>
                    <a:pt x="1251472" y="1325429"/>
                  </a:lnTo>
                  <a:lnTo>
                    <a:pt x="1276242" y="1278577"/>
                  </a:lnTo>
                  <a:lnTo>
                    <a:pt x="1298963" y="1238138"/>
                  </a:lnTo>
                  <a:lnTo>
                    <a:pt x="1319279" y="1205196"/>
                  </a:lnTo>
                  <a:lnTo>
                    <a:pt x="1351261" y="1166147"/>
                  </a:lnTo>
                  <a:lnTo>
                    <a:pt x="1427215" y="1149530"/>
                  </a:lnTo>
                  <a:lnTo>
                    <a:pt x="1479190" y="1149530"/>
                  </a:lnTo>
                  <a:lnTo>
                    <a:pt x="1520726" y="1162210"/>
                  </a:lnTo>
                  <a:lnTo>
                    <a:pt x="1554415" y="1187569"/>
                  </a:lnTo>
                  <a:lnTo>
                    <a:pt x="1582849" y="1225608"/>
                  </a:lnTo>
                  <a:lnTo>
                    <a:pt x="1598750" y="1285732"/>
                  </a:lnTo>
                  <a:lnTo>
                    <a:pt x="1610373" y="1345665"/>
                  </a:lnTo>
                  <a:lnTo>
                    <a:pt x="1618218" y="1405163"/>
                  </a:lnTo>
                  <a:lnTo>
                    <a:pt x="1622785" y="1463980"/>
                  </a:lnTo>
                  <a:lnTo>
                    <a:pt x="1624574" y="1521870"/>
                  </a:lnTo>
                  <a:lnTo>
                    <a:pt x="1624085" y="1578590"/>
                  </a:lnTo>
                  <a:lnTo>
                    <a:pt x="1621819" y="1633893"/>
                  </a:lnTo>
                  <a:lnTo>
                    <a:pt x="1618275" y="1687534"/>
                  </a:lnTo>
                  <a:lnTo>
                    <a:pt x="1613953" y="1739269"/>
                  </a:lnTo>
                  <a:lnTo>
                    <a:pt x="1604979" y="1836037"/>
                  </a:lnTo>
                  <a:lnTo>
                    <a:pt x="1601326" y="1880580"/>
                  </a:lnTo>
                  <a:lnTo>
                    <a:pt x="1598896" y="1922236"/>
                  </a:lnTo>
                  <a:lnTo>
                    <a:pt x="1598190" y="1960760"/>
                  </a:lnTo>
                  <a:lnTo>
                    <a:pt x="1603947" y="2027429"/>
                  </a:lnTo>
                  <a:lnTo>
                    <a:pt x="1667419" y="2055101"/>
                  </a:lnTo>
                  <a:lnTo>
                    <a:pt x="1784746" y="2054317"/>
                  </a:lnTo>
                  <a:lnTo>
                    <a:pt x="1907007" y="2052591"/>
                  </a:lnTo>
                  <a:lnTo>
                    <a:pt x="2031630" y="2050101"/>
                  </a:lnTo>
                  <a:lnTo>
                    <a:pt x="2156041" y="2047027"/>
                  </a:lnTo>
                  <a:lnTo>
                    <a:pt x="2336627" y="2041710"/>
                  </a:lnTo>
                  <a:lnTo>
                    <a:pt x="2552643" y="2034244"/>
                  </a:lnTo>
                  <a:lnTo>
                    <a:pt x="2822547" y="2023384"/>
                  </a:lnTo>
                  <a:lnTo>
                    <a:pt x="2811209" y="2004107"/>
                  </a:lnTo>
                  <a:lnTo>
                    <a:pt x="2782182" y="1957482"/>
                  </a:lnTo>
                  <a:lnTo>
                    <a:pt x="2745284" y="1900888"/>
                  </a:lnTo>
                  <a:lnTo>
                    <a:pt x="2701235" y="1835278"/>
                  </a:lnTo>
                  <a:lnTo>
                    <a:pt x="2650756" y="1761601"/>
                  </a:lnTo>
                  <a:lnTo>
                    <a:pt x="2594566" y="1680809"/>
                  </a:lnTo>
                  <a:lnTo>
                    <a:pt x="2501147" y="1548358"/>
                  </a:lnTo>
                  <a:lnTo>
                    <a:pt x="2398929" y="1405245"/>
                  </a:lnTo>
                  <a:lnTo>
                    <a:pt x="2253149" y="1203389"/>
                  </a:lnTo>
                  <a:lnTo>
                    <a:pt x="2101803" y="995889"/>
                  </a:lnTo>
                  <a:lnTo>
                    <a:pt x="1913569" y="740164"/>
                  </a:lnTo>
                  <a:lnTo>
                    <a:pt x="1736885" y="502362"/>
                  </a:lnTo>
                  <a:lnTo>
                    <a:pt x="1583002" y="297338"/>
                  </a:lnTo>
                  <a:lnTo>
                    <a:pt x="1483870" y="166902"/>
                  </a:lnTo>
                  <a:lnTo>
                    <a:pt x="1427286" y="93657"/>
                  </a:lnTo>
                  <a:lnTo>
                    <a:pt x="1423481" y="89078"/>
                  </a:lnTo>
                  <a:lnTo>
                    <a:pt x="1423140" y="76603"/>
                  </a:lnTo>
                  <a:lnTo>
                    <a:pt x="1426549" y="39877"/>
                  </a:lnTo>
                  <a:lnTo>
                    <a:pt x="1427152" y="21579"/>
                  </a:lnTo>
                  <a:lnTo>
                    <a:pt x="1424922" y="7294"/>
                  </a:lnTo>
                  <a:lnTo>
                    <a:pt x="1418284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56731" y="3956961"/>
              <a:ext cx="2822575" cy="2094230"/>
            </a:xfrm>
            <a:custGeom>
              <a:avLst/>
              <a:gdLst/>
              <a:ahLst/>
              <a:cxnLst/>
              <a:rect l="l" t="t" r="r" b="b"/>
              <a:pathLst>
                <a:path w="2822575" h="2094229">
                  <a:moveTo>
                    <a:pt x="1427286" y="93657"/>
                  </a:moveTo>
                  <a:lnTo>
                    <a:pt x="1463167" y="139948"/>
                  </a:lnTo>
                  <a:lnTo>
                    <a:pt x="1506295" y="196237"/>
                  </a:lnTo>
                  <a:lnTo>
                    <a:pt x="1530352" y="227834"/>
                  </a:lnTo>
                  <a:lnTo>
                    <a:pt x="1555951" y="261574"/>
                  </a:lnTo>
                  <a:lnTo>
                    <a:pt x="1583002" y="297338"/>
                  </a:lnTo>
                  <a:lnTo>
                    <a:pt x="1611415" y="335007"/>
                  </a:lnTo>
                  <a:lnTo>
                    <a:pt x="1641100" y="374463"/>
                  </a:lnTo>
                  <a:lnTo>
                    <a:pt x="1671966" y="415587"/>
                  </a:lnTo>
                  <a:lnTo>
                    <a:pt x="1703925" y="458259"/>
                  </a:lnTo>
                  <a:lnTo>
                    <a:pt x="1736885" y="502362"/>
                  </a:lnTo>
                  <a:lnTo>
                    <a:pt x="1770758" y="547775"/>
                  </a:lnTo>
                  <a:lnTo>
                    <a:pt x="1805453" y="594381"/>
                  </a:lnTo>
                  <a:lnTo>
                    <a:pt x="1840879" y="642061"/>
                  </a:lnTo>
                  <a:lnTo>
                    <a:pt x="1876948" y="690694"/>
                  </a:lnTo>
                  <a:lnTo>
                    <a:pt x="1913569" y="740164"/>
                  </a:lnTo>
                  <a:lnTo>
                    <a:pt x="1950651" y="790351"/>
                  </a:lnTo>
                  <a:lnTo>
                    <a:pt x="1988106" y="841135"/>
                  </a:lnTo>
                  <a:lnTo>
                    <a:pt x="2025843" y="892399"/>
                  </a:lnTo>
                  <a:lnTo>
                    <a:pt x="2063772" y="944023"/>
                  </a:lnTo>
                  <a:lnTo>
                    <a:pt x="2101803" y="995889"/>
                  </a:lnTo>
                  <a:lnTo>
                    <a:pt x="2139847" y="1047877"/>
                  </a:lnTo>
                  <a:lnTo>
                    <a:pt x="2177812" y="1099869"/>
                  </a:lnTo>
                  <a:lnTo>
                    <a:pt x="2215609" y="1151746"/>
                  </a:lnTo>
                  <a:lnTo>
                    <a:pt x="2253149" y="1203389"/>
                  </a:lnTo>
                  <a:lnTo>
                    <a:pt x="2290341" y="1254679"/>
                  </a:lnTo>
                  <a:lnTo>
                    <a:pt x="2327095" y="1305498"/>
                  </a:lnTo>
                  <a:lnTo>
                    <a:pt x="2363321" y="1355726"/>
                  </a:lnTo>
                  <a:lnTo>
                    <a:pt x="2398929" y="1405245"/>
                  </a:lnTo>
                  <a:lnTo>
                    <a:pt x="2433830" y="1453936"/>
                  </a:lnTo>
                  <a:lnTo>
                    <a:pt x="2467932" y="1501680"/>
                  </a:lnTo>
                  <a:lnTo>
                    <a:pt x="2501147" y="1548358"/>
                  </a:lnTo>
                  <a:lnTo>
                    <a:pt x="2533384" y="1593852"/>
                  </a:lnTo>
                  <a:lnTo>
                    <a:pt x="2564554" y="1638041"/>
                  </a:lnTo>
                  <a:lnTo>
                    <a:pt x="2594566" y="1680809"/>
                  </a:lnTo>
                  <a:lnTo>
                    <a:pt x="2623330" y="1722035"/>
                  </a:lnTo>
                  <a:lnTo>
                    <a:pt x="2650756" y="1761601"/>
                  </a:lnTo>
                  <a:lnTo>
                    <a:pt x="2676754" y="1799389"/>
                  </a:lnTo>
                  <a:lnTo>
                    <a:pt x="2701235" y="1835278"/>
                  </a:lnTo>
                  <a:lnTo>
                    <a:pt x="2724108" y="1869151"/>
                  </a:lnTo>
                  <a:lnTo>
                    <a:pt x="2745284" y="1900888"/>
                  </a:lnTo>
                  <a:lnTo>
                    <a:pt x="2782182" y="1957482"/>
                  </a:lnTo>
                  <a:lnTo>
                    <a:pt x="2811209" y="2004107"/>
                  </a:lnTo>
                  <a:lnTo>
                    <a:pt x="2822547" y="2023384"/>
                  </a:lnTo>
                  <a:lnTo>
                    <a:pt x="2804759" y="2024158"/>
                  </a:lnTo>
                  <a:lnTo>
                    <a:pt x="2753904" y="2026317"/>
                  </a:lnTo>
                  <a:lnTo>
                    <a:pt x="2684819" y="2029144"/>
                  </a:lnTo>
                  <a:lnTo>
                    <a:pt x="2644246" y="2030752"/>
                  </a:lnTo>
                  <a:lnTo>
                    <a:pt x="2600079" y="2032459"/>
                  </a:lnTo>
                  <a:lnTo>
                    <a:pt x="2552643" y="2034244"/>
                  </a:lnTo>
                  <a:lnTo>
                    <a:pt x="2502258" y="2036084"/>
                  </a:lnTo>
                  <a:lnTo>
                    <a:pt x="2449245" y="2037956"/>
                  </a:lnTo>
                  <a:lnTo>
                    <a:pt x="2393928" y="2039839"/>
                  </a:lnTo>
                  <a:lnTo>
                    <a:pt x="2336627" y="2041710"/>
                  </a:lnTo>
                  <a:lnTo>
                    <a:pt x="2277664" y="2043547"/>
                  </a:lnTo>
                  <a:lnTo>
                    <a:pt x="2217362" y="2045326"/>
                  </a:lnTo>
                  <a:lnTo>
                    <a:pt x="2156041" y="2047027"/>
                  </a:lnTo>
                  <a:lnTo>
                    <a:pt x="2094023" y="2048626"/>
                  </a:lnTo>
                  <a:lnTo>
                    <a:pt x="2031630" y="2050101"/>
                  </a:lnTo>
                  <a:lnTo>
                    <a:pt x="1969185" y="2051430"/>
                  </a:lnTo>
                  <a:lnTo>
                    <a:pt x="1907007" y="2052591"/>
                  </a:lnTo>
                  <a:lnTo>
                    <a:pt x="1845421" y="2053561"/>
                  </a:lnTo>
                  <a:lnTo>
                    <a:pt x="1784746" y="2054317"/>
                  </a:lnTo>
                  <a:lnTo>
                    <a:pt x="1725305" y="2054838"/>
                  </a:lnTo>
                  <a:lnTo>
                    <a:pt x="1667419" y="2055101"/>
                  </a:lnTo>
                  <a:lnTo>
                    <a:pt x="1611411" y="2055083"/>
                  </a:lnTo>
                  <a:lnTo>
                    <a:pt x="1599707" y="1995906"/>
                  </a:lnTo>
                  <a:lnTo>
                    <a:pt x="1598896" y="1922236"/>
                  </a:lnTo>
                  <a:lnTo>
                    <a:pt x="1601326" y="1880580"/>
                  </a:lnTo>
                  <a:lnTo>
                    <a:pt x="1604979" y="1836037"/>
                  </a:lnTo>
                  <a:lnTo>
                    <a:pt x="1609355" y="1788851"/>
                  </a:lnTo>
                  <a:lnTo>
                    <a:pt x="1613953" y="1739269"/>
                  </a:lnTo>
                  <a:lnTo>
                    <a:pt x="1618275" y="1687534"/>
                  </a:lnTo>
                  <a:lnTo>
                    <a:pt x="1621819" y="1633893"/>
                  </a:lnTo>
                  <a:lnTo>
                    <a:pt x="1624085" y="1578590"/>
                  </a:lnTo>
                  <a:lnTo>
                    <a:pt x="1624574" y="1521870"/>
                  </a:lnTo>
                  <a:lnTo>
                    <a:pt x="1622785" y="1463980"/>
                  </a:lnTo>
                  <a:lnTo>
                    <a:pt x="1618218" y="1405163"/>
                  </a:lnTo>
                  <a:lnTo>
                    <a:pt x="1610373" y="1345665"/>
                  </a:lnTo>
                  <a:lnTo>
                    <a:pt x="1598750" y="1285732"/>
                  </a:lnTo>
                  <a:lnTo>
                    <a:pt x="1582849" y="1225608"/>
                  </a:lnTo>
                  <a:lnTo>
                    <a:pt x="1554415" y="1187569"/>
                  </a:lnTo>
                  <a:lnTo>
                    <a:pt x="1520726" y="1162210"/>
                  </a:lnTo>
                  <a:lnTo>
                    <a:pt x="1479190" y="1149530"/>
                  </a:lnTo>
                  <a:lnTo>
                    <a:pt x="1427215" y="1149530"/>
                  </a:lnTo>
                  <a:lnTo>
                    <a:pt x="1362212" y="1162210"/>
                  </a:lnTo>
                  <a:lnTo>
                    <a:pt x="1319279" y="1205196"/>
                  </a:lnTo>
                  <a:lnTo>
                    <a:pt x="1298963" y="1238138"/>
                  </a:lnTo>
                  <a:lnTo>
                    <a:pt x="1276242" y="1278577"/>
                  </a:lnTo>
                  <a:lnTo>
                    <a:pt x="1251472" y="1325429"/>
                  </a:lnTo>
                  <a:lnTo>
                    <a:pt x="1225012" y="1377608"/>
                  </a:lnTo>
                  <a:lnTo>
                    <a:pt x="1197219" y="1434030"/>
                  </a:lnTo>
                  <a:lnTo>
                    <a:pt x="1168452" y="1493609"/>
                  </a:lnTo>
                  <a:lnTo>
                    <a:pt x="1139067" y="1555259"/>
                  </a:lnTo>
                  <a:lnTo>
                    <a:pt x="1109423" y="1617897"/>
                  </a:lnTo>
                  <a:lnTo>
                    <a:pt x="1079877" y="1680436"/>
                  </a:lnTo>
                  <a:lnTo>
                    <a:pt x="1050788" y="1741792"/>
                  </a:lnTo>
                  <a:lnTo>
                    <a:pt x="1022513" y="1800879"/>
                  </a:lnTo>
                  <a:lnTo>
                    <a:pt x="995410" y="1856613"/>
                  </a:lnTo>
                  <a:lnTo>
                    <a:pt x="969836" y="1907907"/>
                  </a:lnTo>
                  <a:lnTo>
                    <a:pt x="946149" y="1953677"/>
                  </a:lnTo>
                  <a:lnTo>
                    <a:pt x="924708" y="1992839"/>
                  </a:lnTo>
                  <a:lnTo>
                    <a:pt x="889992" y="2046992"/>
                  </a:lnTo>
                  <a:lnTo>
                    <a:pt x="835108" y="2061749"/>
                  </a:lnTo>
                  <a:lnTo>
                    <a:pt x="794610" y="2063035"/>
                  </a:lnTo>
                  <a:lnTo>
                    <a:pt x="748076" y="2065322"/>
                  </a:lnTo>
                  <a:lnTo>
                    <a:pt x="696522" y="2068386"/>
                  </a:lnTo>
                  <a:lnTo>
                    <a:pt x="640966" y="2072002"/>
                  </a:lnTo>
                  <a:lnTo>
                    <a:pt x="582427" y="2075946"/>
                  </a:lnTo>
                  <a:lnTo>
                    <a:pt x="521921" y="2079994"/>
                  </a:lnTo>
                  <a:lnTo>
                    <a:pt x="460467" y="2083922"/>
                  </a:lnTo>
                  <a:lnTo>
                    <a:pt x="399083" y="2087506"/>
                  </a:lnTo>
                  <a:lnTo>
                    <a:pt x="338786" y="2090521"/>
                  </a:lnTo>
                  <a:lnTo>
                    <a:pt x="280594" y="2092744"/>
                  </a:lnTo>
                  <a:lnTo>
                    <a:pt x="225525" y="2093949"/>
                  </a:lnTo>
                  <a:lnTo>
                    <a:pt x="174597" y="2093913"/>
                  </a:lnTo>
                  <a:lnTo>
                    <a:pt x="128827" y="2092413"/>
                  </a:lnTo>
                  <a:lnTo>
                    <a:pt x="89233" y="2089222"/>
                  </a:lnTo>
                  <a:lnTo>
                    <a:pt x="32646" y="2076877"/>
                  </a:lnTo>
                  <a:lnTo>
                    <a:pt x="12976" y="2055083"/>
                  </a:lnTo>
                  <a:lnTo>
                    <a:pt x="3227" y="2035782"/>
                  </a:lnTo>
                  <a:lnTo>
                    <a:pt x="0" y="2014662"/>
                  </a:lnTo>
                  <a:lnTo>
                    <a:pt x="2828" y="1991662"/>
                  </a:lnTo>
                  <a:lnTo>
                    <a:pt x="11246" y="1966718"/>
                  </a:lnTo>
                  <a:lnTo>
                    <a:pt x="42995" y="1910748"/>
                  </a:lnTo>
                  <a:lnTo>
                    <a:pt x="65394" y="1879595"/>
                  </a:lnTo>
                  <a:lnTo>
                    <a:pt x="91523" y="1846247"/>
                  </a:lnTo>
                  <a:lnTo>
                    <a:pt x="120916" y="1810640"/>
                  </a:lnTo>
                  <a:lnTo>
                    <a:pt x="153108" y="1772712"/>
                  </a:lnTo>
                  <a:lnTo>
                    <a:pt x="187635" y="1732400"/>
                  </a:lnTo>
                  <a:lnTo>
                    <a:pt x="224030" y="1689641"/>
                  </a:lnTo>
                  <a:lnTo>
                    <a:pt x="261828" y="1644372"/>
                  </a:lnTo>
                  <a:lnTo>
                    <a:pt x="300565" y="1596530"/>
                  </a:lnTo>
                  <a:lnTo>
                    <a:pt x="339774" y="1546052"/>
                  </a:lnTo>
                  <a:lnTo>
                    <a:pt x="378991" y="1492875"/>
                  </a:lnTo>
                  <a:lnTo>
                    <a:pt x="417751" y="1436936"/>
                  </a:lnTo>
                  <a:lnTo>
                    <a:pt x="426274" y="1413283"/>
                  </a:lnTo>
                  <a:lnTo>
                    <a:pt x="438024" y="1386069"/>
                  </a:lnTo>
                  <a:lnTo>
                    <a:pt x="470416" y="1321915"/>
                  </a:lnTo>
                  <a:lnTo>
                    <a:pt x="490665" y="1285453"/>
                  </a:lnTo>
                  <a:lnTo>
                    <a:pt x="513355" y="1246388"/>
                  </a:lnTo>
                  <a:lnTo>
                    <a:pt x="538289" y="1204957"/>
                  </a:lnTo>
                  <a:lnTo>
                    <a:pt x="565270" y="1161401"/>
                  </a:lnTo>
                  <a:lnTo>
                    <a:pt x="594101" y="1115958"/>
                  </a:lnTo>
                  <a:lnTo>
                    <a:pt x="624587" y="1068869"/>
                  </a:lnTo>
                  <a:lnTo>
                    <a:pt x="656532" y="1020371"/>
                  </a:lnTo>
                  <a:lnTo>
                    <a:pt x="689737" y="970704"/>
                  </a:lnTo>
                  <a:lnTo>
                    <a:pt x="724007" y="920107"/>
                  </a:lnTo>
                  <a:lnTo>
                    <a:pt x="759146" y="868820"/>
                  </a:lnTo>
                  <a:lnTo>
                    <a:pt x="794957" y="817082"/>
                  </a:lnTo>
                  <a:lnTo>
                    <a:pt x="831244" y="765132"/>
                  </a:lnTo>
                  <a:lnTo>
                    <a:pt x="867809" y="713208"/>
                  </a:lnTo>
                  <a:lnTo>
                    <a:pt x="904457" y="661551"/>
                  </a:lnTo>
                  <a:lnTo>
                    <a:pt x="940991" y="610400"/>
                  </a:lnTo>
                  <a:lnTo>
                    <a:pt x="977215" y="559993"/>
                  </a:lnTo>
                  <a:lnTo>
                    <a:pt x="1012932" y="510570"/>
                  </a:lnTo>
                  <a:lnTo>
                    <a:pt x="1047946" y="462370"/>
                  </a:lnTo>
                  <a:lnTo>
                    <a:pt x="1082060" y="415632"/>
                  </a:lnTo>
                  <a:lnTo>
                    <a:pt x="1115077" y="370596"/>
                  </a:lnTo>
                  <a:lnTo>
                    <a:pt x="1146802" y="327500"/>
                  </a:lnTo>
                  <a:lnTo>
                    <a:pt x="1177038" y="286584"/>
                  </a:lnTo>
                  <a:lnTo>
                    <a:pt x="1205587" y="248088"/>
                  </a:lnTo>
                  <a:lnTo>
                    <a:pt x="1232255" y="212249"/>
                  </a:lnTo>
                  <a:lnTo>
                    <a:pt x="1256844" y="179308"/>
                  </a:lnTo>
                  <a:lnTo>
                    <a:pt x="1299000" y="123075"/>
                  </a:lnTo>
                  <a:lnTo>
                    <a:pt x="1356184" y="49826"/>
                  </a:lnTo>
                  <a:lnTo>
                    <a:pt x="1385489" y="18288"/>
                  </a:lnTo>
                  <a:lnTo>
                    <a:pt x="1418284" y="0"/>
                  </a:lnTo>
                  <a:lnTo>
                    <a:pt x="1424922" y="7294"/>
                  </a:lnTo>
                  <a:lnTo>
                    <a:pt x="1427152" y="21579"/>
                  </a:lnTo>
                  <a:lnTo>
                    <a:pt x="1426549" y="39877"/>
                  </a:lnTo>
                  <a:lnTo>
                    <a:pt x="1424687" y="59210"/>
                  </a:lnTo>
                  <a:lnTo>
                    <a:pt x="1423140" y="76603"/>
                  </a:lnTo>
                  <a:lnTo>
                    <a:pt x="1423481" y="89078"/>
                  </a:lnTo>
                  <a:lnTo>
                    <a:pt x="1427286" y="93657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80628" y="3959733"/>
              <a:ext cx="2927985" cy="2062480"/>
            </a:xfrm>
            <a:custGeom>
              <a:avLst/>
              <a:gdLst/>
              <a:ahLst/>
              <a:cxnLst/>
              <a:rect l="l" t="t" r="r" b="b"/>
              <a:pathLst>
                <a:path w="2927984" h="2062479">
                  <a:moveTo>
                    <a:pt x="0" y="2061972"/>
                  </a:moveTo>
                  <a:lnTo>
                    <a:pt x="2927604" y="2061972"/>
                  </a:lnTo>
                  <a:lnTo>
                    <a:pt x="1452689" y="0"/>
                  </a:lnTo>
                  <a:lnTo>
                    <a:pt x="0" y="2061972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8101" y="4310634"/>
              <a:ext cx="189737" cy="1889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74351" y="4300728"/>
              <a:ext cx="189737" cy="188975"/>
            </a:xfrm>
            <a:prstGeom prst="rect">
              <a:avLst/>
            </a:prstGeom>
          </p:spPr>
        </p:pic>
      </p:grpSp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43DD488C-2D54-37F5-9E5A-B36DD79A2A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2998885"/>
              </p:ext>
            </p:extLst>
          </p:nvPr>
        </p:nvGraphicFramePr>
        <p:xfrm>
          <a:off x="1021977" y="162305"/>
          <a:ext cx="6739754" cy="78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35936" y="1533395"/>
            <a:ext cx="6882130" cy="14541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marR="599440" indent="-342900">
              <a:lnSpc>
                <a:spcPct val="80000"/>
              </a:lnSpc>
              <a:spcBef>
                <a:spcPts val="7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Strategy: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expand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 node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that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you think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is </a:t>
            </a:r>
            <a:r>
              <a:rPr sz="2800" spc="-6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closest to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 goal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  <a:p>
            <a:pPr marL="755650" marR="5080" lvl="1" indent="-285750">
              <a:lnSpc>
                <a:spcPct val="80000"/>
              </a:lnSpc>
              <a:spcBef>
                <a:spcPts val="590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Heuristic: estimate of distance </a:t>
            </a:r>
            <a:r>
              <a:rPr sz="2400" dirty="0">
                <a:latin typeface="Calibri"/>
                <a:cs typeface="Calibri"/>
              </a:rPr>
              <a:t>to </a:t>
            </a:r>
            <a:r>
              <a:rPr sz="2400" spc="-5" dirty="0">
                <a:latin typeface="Calibri"/>
                <a:cs typeface="Calibri"/>
              </a:rPr>
              <a:t>nearest goal for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state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36" y="3569459"/>
            <a:ext cx="6598920" cy="820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common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case: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1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Best-first takes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you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straight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(wrong)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goal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36" y="5154420"/>
            <a:ext cx="55181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Worst-case: like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badly-guided DFS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996301" y="1287123"/>
            <a:ext cx="2938145" cy="2149475"/>
            <a:chOff x="7996301" y="1287123"/>
            <a:chExt cx="2938145" cy="2149475"/>
          </a:xfrm>
        </p:grpSpPr>
        <p:sp>
          <p:nvSpPr>
            <p:cNvPr id="13" name="object 13"/>
            <p:cNvSpPr/>
            <p:nvPr/>
          </p:nvSpPr>
          <p:spPr>
            <a:xfrm>
              <a:off x="9379570" y="1292203"/>
              <a:ext cx="788670" cy="1585595"/>
            </a:xfrm>
            <a:custGeom>
              <a:avLst/>
              <a:gdLst/>
              <a:ahLst/>
              <a:cxnLst/>
              <a:rect l="l" t="t" r="r" b="b"/>
              <a:pathLst>
                <a:path w="788670" h="1585595">
                  <a:moveTo>
                    <a:pt x="14618" y="0"/>
                  </a:moveTo>
                  <a:lnTo>
                    <a:pt x="4852" y="3241"/>
                  </a:lnTo>
                  <a:lnTo>
                    <a:pt x="0" y="19264"/>
                  </a:lnTo>
                  <a:lnTo>
                    <a:pt x="307" y="48945"/>
                  </a:lnTo>
                  <a:lnTo>
                    <a:pt x="6022" y="93161"/>
                  </a:lnTo>
                  <a:lnTo>
                    <a:pt x="17392" y="152787"/>
                  </a:lnTo>
                  <a:lnTo>
                    <a:pt x="31521" y="210291"/>
                  </a:lnTo>
                  <a:lnTo>
                    <a:pt x="52698" y="284421"/>
                  </a:lnTo>
                  <a:lnTo>
                    <a:pt x="65551" y="326887"/>
                  </a:lnTo>
                  <a:lnTo>
                    <a:pt x="79711" y="372511"/>
                  </a:lnTo>
                  <a:lnTo>
                    <a:pt x="111349" y="471895"/>
                  </a:lnTo>
                  <a:lnTo>
                    <a:pt x="202733" y="752274"/>
                  </a:lnTo>
                  <a:lnTo>
                    <a:pt x="259936" y="929061"/>
                  </a:lnTo>
                  <a:lnTo>
                    <a:pt x="296536" y="1044932"/>
                  </a:lnTo>
                  <a:lnTo>
                    <a:pt x="313922" y="1101271"/>
                  </a:lnTo>
                  <a:lnTo>
                    <a:pt x="330496" y="1156102"/>
                  </a:lnTo>
                  <a:lnTo>
                    <a:pt x="346108" y="1209092"/>
                  </a:lnTo>
                  <a:lnTo>
                    <a:pt x="360605" y="1259907"/>
                  </a:lnTo>
                  <a:lnTo>
                    <a:pt x="373837" y="1308215"/>
                  </a:lnTo>
                  <a:lnTo>
                    <a:pt x="385651" y="1353681"/>
                  </a:lnTo>
                  <a:lnTo>
                    <a:pt x="395898" y="1395974"/>
                  </a:lnTo>
                  <a:lnTo>
                    <a:pt x="404425" y="1434758"/>
                  </a:lnTo>
                  <a:lnTo>
                    <a:pt x="415714" y="1500473"/>
                  </a:lnTo>
                  <a:lnTo>
                    <a:pt x="454717" y="1542674"/>
                  </a:lnTo>
                  <a:lnTo>
                    <a:pt x="493015" y="1569679"/>
                  </a:lnTo>
                  <a:lnTo>
                    <a:pt x="530366" y="1583290"/>
                  </a:lnTo>
                  <a:lnTo>
                    <a:pt x="566527" y="1585311"/>
                  </a:lnTo>
                  <a:lnTo>
                    <a:pt x="601255" y="1577542"/>
                  </a:lnTo>
                  <a:lnTo>
                    <a:pt x="665444" y="1539847"/>
                  </a:lnTo>
                  <a:lnTo>
                    <a:pt x="694420" y="1513526"/>
                  </a:lnTo>
                  <a:lnTo>
                    <a:pt x="720994" y="1484626"/>
                  </a:lnTo>
                  <a:lnTo>
                    <a:pt x="744922" y="1454949"/>
                  </a:lnTo>
                  <a:lnTo>
                    <a:pt x="783875" y="1400473"/>
                  </a:lnTo>
                  <a:lnTo>
                    <a:pt x="784813" y="1370486"/>
                  </a:lnTo>
                  <a:lnTo>
                    <a:pt x="788047" y="1340036"/>
                  </a:lnTo>
                  <a:lnTo>
                    <a:pt x="787496" y="1331056"/>
                  </a:lnTo>
                  <a:lnTo>
                    <a:pt x="783602" y="1320560"/>
                  </a:lnTo>
                  <a:lnTo>
                    <a:pt x="774939" y="1304289"/>
                  </a:lnTo>
                  <a:lnTo>
                    <a:pt x="760086" y="1277984"/>
                  </a:lnTo>
                  <a:lnTo>
                    <a:pt x="737619" y="1237386"/>
                  </a:lnTo>
                  <a:lnTo>
                    <a:pt x="651866" y="1075689"/>
                  </a:lnTo>
                  <a:lnTo>
                    <a:pt x="579118" y="940234"/>
                  </a:lnTo>
                  <a:lnTo>
                    <a:pt x="494314" y="784173"/>
                  </a:lnTo>
                  <a:lnTo>
                    <a:pt x="403895" y="619806"/>
                  </a:lnTo>
                  <a:lnTo>
                    <a:pt x="343680" y="511687"/>
                  </a:lnTo>
                  <a:lnTo>
                    <a:pt x="285744" y="408989"/>
                  </a:lnTo>
                  <a:lnTo>
                    <a:pt x="231996" y="315356"/>
                  </a:lnTo>
                  <a:lnTo>
                    <a:pt x="207289" y="273078"/>
                  </a:lnTo>
                  <a:lnTo>
                    <a:pt x="184345" y="234432"/>
                  </a:lnTo>
                  <a:lnTo>
                    <a:pt x="163403" y="199875"/>
                  </a:lnTo>
                  <a:lnTo>
                    <a:pt x="128478" y="144849"/>
                  </a:lnTo>
                  <a:lnTo>
                    <a:pt x="97860" y="97326"/>
                  </a:lnTo>
                  <a:lnTo>
                    <a:pt x="70918" y="58203"/>
                  </a:lnTo>
                  <a:lnTo>
                    <a:pt x="47898" y="28357"/>
                  </a:lnTo>
                  <a:lnTo>
                    <a:pt x="29049" y="8664"/>
                  </a:lnTo>
                  <a:lnTo>
                    <a:pt x="14618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379570" y="1292203"/>
              <a:ext cx="788670" cy="1585595"/>
            </a:xfrm>
            <a:custGeom>
              <a:avLst/>
              <a:gdLst/>
              <a:ahLst/>
              <a:cxnLst/>
              <a:rect l="l" t="t" r="r" b="b"/>
              <a:pathLst>
                <a:path w="788670" h="1585595">
                  <a:moveTo>
                    <a:pt x="128478" y="144849"/>
                  </a:moveTo>
                  <a:lnTo>
                    <a:pt x="163403" y="199875"/>
                  </a:lnTo>
                  <a:lnTo>
                    <a:pt x="184345" y="234432"/>
                  </a:lnTo>
                  <a:lnTo>
                    <a:pt x="207289" y="273078"/>
                  </a:lnTo>
                  <a:lnTo>
                    <a:pt x="231996" y="315356"/>
                  </a:lnTo>
                  <a:lnTo>
                    <a:pt x="258227" y="360812"/>
                  </a:lnTo>
                  <a:lnTo>
                    <a:pt x="285744" y="408989"/>
                  </a:lnTo>
                  <a:lnTo>
                    <a:pt x="314308" y="459433"/>
                  </a:lnTo>
                  <a:lnTo>
                    <a:pt x="343680" y="511687"/>
                  </a:lnTo>
                  <a:lnTo>
                    <a:pt x="373622" y="565297"/>
                  </a:lnTo>
                  <a:lnTo>
                    <a:pt x="403895" y="619806"/>
                  </a:lnTo>
                  <a:lnTo>
                    <a:pt x="434261" y="674758"/>
                  </a:lnTo>
                  <a:lnTo>
                    <a:pt x="464480" y="729699"/>
                  </a:lnTo>
                  <a:lnTo>
                    <a:pt x="494314" y="784173"/>
                  </a:lnTo>
                  <a:lnTo>
                    <a:pt x="523524" y="837724"/>
                  </a:lnTo>
                  <a:lnTo>
                    <a:pt x="551872" y="889896"/>
                  </a:lnTo>
                  <a:lnTo>
                    <a:pt x="579118" y="940234"/>
                  </a:lnTo>
                  <a:lnTo>
                    <a:pt x="605026" y="988283"/>
                  </a:lnTo>
                  <a:lnTo>
                    <a:pt x="629354" y="1033586"/>
                  </a:lnTo>
                  <a:lnTo>
                    <a:pt x="651866" y="1075689"/>
                  </a:lnTo>
                  <a:lnTo>
                    <a:pt x="672322" y="1114135"/>
                  </a:lnTo>
                  <a:lnTo>
                    <a:pt x="690484" y="1148469"/>
                  </a:lnTo>
                  <a:lnTo>
                    <a:pt x="706113" y="1178236"/>
                  </a:lnTo>
                  <a:lnTo>
                    <a:pt x="737619" y="1237386"/>
                  </a:lnTo>
                  <a:lnTo>
                    <a:pt x="760086" y="1277984"/>
                  </a:lnTo>
                  <a:lnTo>
                    <a:pt x="774939" y="1304289"/>
                  </a:lnTo>
                  <a:lnTo>
                    <a:pt x="783602" y="1320560"/>
                  </a:lnTo>
                  <a:lnTo>
                    <a:pt x="787496" y="1331056"/>
                  </a:lnTo>
                  <a:lnTo>
                    <a:pt x="788047" y="1340036"/>
                  </a:lnTo>
                  <a:lnTo>
                    <a:pt x="786678" y="1351760"/>
                  </a:lnTo>
                  <a:lnTo>
                    <a:pt x="784813" y="1370486"/>
                  </a:lnTo>
                  <a:lnTo>
                    <a:pt x="765963" y="1426297"/>
                  </a:lnTo>
                  <a:lnTo>
                    <a:pt x="720994" y="1484626"/>
                  </a:lnTo>
                  <a:lnTo>
                    <a:pt x="694420" y="1513526"/>
                  </a:lnTo>
                  <a:lnTo>
                    <a:pt x="665444" y="1539847"/>
                  </a:lnTo>
                  <a:lnTo>
                    <a:pt x="601255" y="1577542"/>
                  </a:lnTo>
                  <a:lnTo>
                    <a:pt x="566527" y="1585311"/>
                  </a:lnTo>
                  <a:lnTo>
                    <a:pt x="530366" y="1583290"/>
                  </a:lnTo>
                  <a:lnTo>
                    <a:pt x="493015" y="1569679"/>
                  </a:lnTo>
                  <a:lnTo>
                    <a:pt x="454717" y="1542674"/>
                  </a:lnTo>
                  <a:lnTo>
                    <a:pt x="415714" y="1500473"/>
                  </a:lnTo>
                  <a:lnTo>
                    <a:pt x="411081" y="1469702"/>
                  </a:lnTo>
                  <a:lnTo>
                    <a:pt x="404425" y="1434758"/>
                  </a:lnTo>
                  <a:lnTo>
                    <a:pt x="395898" y="1395974"/>
                  </a:lnTo>
                  <a:lnTo>
                    <a:pt x="385651" y="1353681"/>
                  </a:lnTo>
                  <a:lnTo>
                    <a:pt x="373837" y="1308215"/>
                  </a:lnTo>
                  <a:lnTo>
                    <a:pt x="360605" y="1259907"/>
                  </a:lnTo>
                  <a:lnTo>
                    <a:pt x="346108" y="1209092"/>
                  </a:lnTo>
                  <a:lnTo>
                    <a:pt x="330496" y="1156102"/>
                  </a:lnTo>
                  <a:lnTo>
                    <a:pt x="313922" y="1101271"/>
                  </a:lnTo>
                  <a:lnTo>
                    <a:pt x="296536" y="1044932"/>
                  </a:lnTo>
                  <a:lnTo>
                    <a:pt x="278490" y="987417"/>
                  </a:lnTo>
                  <a:lnTo>
                    <a:pt x="259936" y="929061"/>
                  </a:lnTo>
                  <a:lnTo>
                    <a:pt x="241024" y="870196"/>
                  </a:lnTo>
                  <a:lnTo>
                    <a:pt x="221906" y="811156"/>
                  </a:lnTo>
                  <a:lnTo>
                    <a:pt x="202733" y="752274"/>
                  </a:lnTo>
                  <a:lnTo>
                    <a:pt x="183658" y="693883"/>
                  </a:lnTo>
                  <a:lnTo>
                    <a:pt x="164830" y="636317"/>
                  </a:lnTo>
                  <a:lnTo>
                    <a:pt x="146402" y="579908"/>
                  </a:lnTo>
                  <a:lnTo>
                    <a:pt x="128524" y="524989"/>
                  </a:lnTo>
                  <a:lnTo>
                    <a:pt x="111349" y="471895"/>
                  </a:lnTo>
                  <a:lnTo>
                    <a:pt x="95028" y="420957"/>
                  </a:lnTo>
                  <a:lnTo>
                    <a:pt x="79711" y="372511"/>
                  </a:lnTo>
                  <a:lnTo>
                    <a:pt x="65551" y="326887"/>
                  </a:lnTo>
                  <a:lnTo>
                    <a:pt x="52698" y="284421"/>
                  </a:lnTo>
                  <a:lnTo>
                    <a:pt x="41305" y="245444"/>
                  </a:lnTo>
                  <a:lnTo>
                    <a:pt x="23500" y="179294"/>
                  </a:lnTo>
                  <a:lnTo>
                    <a:pt x="6022" y="93161"/>
                  </a:lnTo>
                  <a:lnTo>
                    <a:pt x="307" y="48945"/>
                  </a:lnTo>
                  <a:lnTo>
                    <a:pt x="0" y="19264"/>
                  </a:lnTo>
                  <a:lnTo>
                    <a:pt x="4852" y="3241"/>
                  </a:lnTo>
                  <a:lnTo>
                    <a:pt x="14618" y="0"/>
                  </a:lnTo>
                  <a:lnTo>
                    <a:pt x="29049" y="8664"/>
                  </a:lnTo>
                  <a:lnTo>
                    <a:pt x="47898" y="28357"/>
                  </a:lnTo>
                  <a:lnTo>
                    <a:pt x="70918" y="58203"/>
                  </a:lnTo>
                  <a:lnTo>
                    <a:pt x="97860" y="97326"/>
                  </a:lnTo>
                  <a:lnTo>
                    <a:pt x="128478" y="144849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01381" y="1322450"/>
              <a:ext cx="2927985" cy="2108835"/>
            </a:xfrm>
            <a:custGeom>
              <a:avLst/>
              <a:gdLst/>
              <a:ahLst/>
              <a:cxnLst/>
              <a:rect l="l" t="t" r="r" b="b"/>
              <a:pathLst>
                <a:path w="2927984" h="2108835">
                  <a:moveTo>
                    <a:pt x="0" y="2108454"/>
                  </a:moveTo>
                  <a:lnTo>
                    <a:pt x="2927604" y="2108454"/>
                  </a:lnTo>
                  <a:lnTo>
                    <a:pt x="1452689" y="0"/>
                  </a:lnTo>
                  <a:lnTo>
                    <a:pt x="0" y="210845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8852" y="1673351"/>
              <a:ext cx="188975" cy="1897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5102" y="1664207"/>
              <a:ext cx="188975" cy="1889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332275" y="1555685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230232" y="1483236"/>
            <a:ext cx="450850" cy="92710"/>
            <a:chOff x="9230232" y="1483236"/>
            <a:chExt cx="450850" cy="92710"/>
          </a:xfrm>
        </p:grpSpPr>
        <p:sp>
          <p:nvSpPr>
            <p:cNvPr id="20" name="object 20"/>
            <p:cNvSpPr/>
            <p:nvPr/>
          </p:nvSpPr>
          <p:spPr>
            <a:xfrm>
              <a:off x="9236582" y="1500745"/>
              <a:ext cx="412115" cy="68580"/>
            </a:xfrm>
            <a:custGeom>
              <a:avLst/>
              <a:gdLst/>
              <a:ahLst/>
              <a:cxnLst/>
              <a:rect l="l" t="t" r="r" b="b"/>
              <a:pathLst>
                <a:path w="412115" h="68580">
                  <a:moveTo>
                    <a:pt x="0" y="0"/>
                  </a:moveTo>
                  <a:lnTo>
                    <a:pt x="49437" y="20875"/>
                  </a:lnTo>
                  <a:lnTo>
                    <a:pt x="98495" y="40145"/>
                  </a:lnTo>
                  <a:lnTo>
                    <a:pt x="146792" y="55822"/>
                  </a:lnTo>
                  <a:lnTo>
                    <a:pt x="193945" y="65920"/>
                  </a:lnTo>
                  <a:lnTo>
                    <a:pt x="239572" y="68453"/>
                  </a:lnTo>
                  <a:lnTo>
                    <a:pt x="285115" y="61814"/>
                  </a:lnTo>
                  <a:lnTo>
                    <a:pt x="328687" y="47269"/>
                  </a:lnTo>
                  <a:lnTo>
                    <a:pt x="370808" y="26904"/>
                  </a:lnTo>
                  <a:lnTo>
                    <a:pt x="412000" y="2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624307" y="1483236"/>
              <a:ext cx="56515" cy="48895"/>
            </a:xfrm>
            <a:custGeom>
              <a:avLst/>
              <a:gdLst/>
              <a:ahLst/>
              <a:cxnLst/>
              <a:rect l="l" t="t" r="r" b="b"/>
              <a:pathLst>
                <a:path w="56515" h="48894">
                  <a:moveTo>
                    <a:pt x="56515" y="0"/>
                  </a:moveTo>
                  <a:lnTo>
                    <a:pt x="0" y="5587"/>
                  </a:lnTo>
                  <a:lnTo>
                    <a:pt x="27076" y="48564"/>
                  </a:lnTo>
                  <a:lnTo>
                    <a:pt x="56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716448" y="1308035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9350502" y="1248155"/>
            <a:ext cx="681355" cy="1529715"/>
            <a:chOff x="9350502" y="1248155"/>
            <a:chExt cx="681355" cy="152971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42752" y="2587752"/>
              <a:ext cx="188975" cy="1897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50502" y="1248155"/>
              <a:ext cx="189737" cy="18897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411650" y="4192522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309481" y="4119755"/>
            <a:ext cx="450850" cy="92710"/>
            <a:chOff x="9309481" y="4119755"/>
            <a:chExt cx="450850" cy="92710"/>
          </a:xfrm>
        </p:grpSpPr>
        <p:sp>
          <p:nvSpPr>
            <p:cNvPr id="28" name="object 28"/>
            <p:cNvSpPr/>
            <p:nvPr/>
          </p:nvSpPr>
          <p:spPr>
            <a:xfrm>
              <a:off x="9315831" y="4137265"/>
              <a:ext cx="412115" cy="68580"/>
            </a:xfrm>
            <a:custGeom>
              <a:avLst/>
              <a:gdLst/>
              <a:ahLst/>
              <a:cxnLst/>
              <a:rect l="l" t="t" r="r" b="b"/>
              <a:pathLst>
                <a:path w="412115" h="68579">
                  <a:moveTo>
                    <a:pt x="0" y="0"/>
                  </a:moveTo>
                  <a:lnTo>
                    <a:pt x="49437" y="20875"/>
                  </a:lnTo>
                  <a:lnTo>
                    <a:pt x="98495" y="40145"/>
                  </a:lnTo>
                  <a:lnTo>
                    <a:pt x="146792" y="55822"/>
                  </a:lnTo>
                  <a:lnTo>
                    <a:pt x="193945" y="65920"/>
                  </a:lnTo>
                  <a:lnTo>
                    <a:pt x="239572" y="68452"/>
                  </a:lnTo>
                  <a:lnTo>
                    <a:pt x="285115" y="61814"/>
                  </a:lnTo>
                  <a:lnTo>
                    <a:pt x="328687" y="47269"/>
                  </a:lnTo>
                  <a:lnTo>
                    <a:pt x="370808" y="26904"/>
                  </a:lnTo>
                  <a:lnTo>
                    <a:pt x="412000" y="2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703557" y="4119755"/>
              <a:ext cx="56515" cy="48895"/>
            </a:xfrm>
            <a:custGeom>
              <a:avLst/>
              <a:gdLst/>
              <a:ahLst/>
              <a:cxnLst/>
              <a:rect l="l" t="t" r="r" b="b"/>
              <a:pathLst>
                <a:path w="56515" h="48895">
                  <a:moveTo>
                    <a:pt x="56515" y="0"/>
                  </a:moveTo>
                  <a:lnTo>
                    <a:pt x="0" y="5587"/>
                  </a:lnTo>
                  <a:lnTo>
                    <a:pt x="27076" y="48564"/>
                  </a:lnTo>
                  <a:lnTo>
                    <a:pt x="56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795825" y="3944872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b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429750" y="3884676"/>
            <a:ext cx="220979" cy="1636395"/>
            <a:chOff x="9429750" y="3884676"/>
            <a:chExt cx="220979" cy="1636395"/>
          </a:xfrm>
        </p:grpSpPr>
        <p:pic>
          <p:nvPicPr>
            <p:cNvPr id="32" name="object 3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61752" y="5330952"/>
              <a:ext cx="188975" cy="18973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9750" y="3884676"/>
              <a:ext cx="189737" cy="1897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9660">
              <a:lnSpc>
                <a:spcPct val="100000"/>
              </a:lnSpc>
              <a:spcBef>
                <a:spcPts val="95"/>
              </a:spcBef>
            </a:pPr>
            <a:r>
              <a:rPr dirty="0"/>
              <a:t>Search</a:t>
            </a:r>
            <a:r>
              <a:rPr spc="-130" dirty="0"/>
              <a:t> </a:t>
            </a:r>
            <a:r>
              <a:rPr spc="-10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36129" y="1380995"/>
            <a:ext cx="4609465" cy="118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search</a:t>
            </a:r>
            <a:r>
              <a:rPr sz="2800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problem</a:t>
            </a:r>
            <a:r>
              <a:rPr sz="2800" spc="-5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consists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of:</a:t>
            </a:r>
            <a:endParaRPr sz="28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2895"/>
              </a:spcBef>
              <a:buFont typeface="Wingdings"/>
              <a:buChar char="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space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3329" y="3273041"/>
            <a:ext cx="28530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298450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successor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function </a:t>
            </a:r>
            <a:r>
              <a:rPr sz="2400" dirty="0">
                <a:latin typeface="Calibri"/>
                <a:cs typeface="Calibri"/>
              </a:rPr>
              <a:t>(with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actions,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costs)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67400" y="2174748"/>
            <a:ext cx="560069" cy="5684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19950" y="2174748"/>
            <a:ext cx="552449" cy="56083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296400" y="2174748"/>
            <a:ext cx="544829" cy="56083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53200" y="2174748"/>
            <a:ext cx="552449" cy="5608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91550" y="2174747"/>
            <a:ext cx="552449" cy="5524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98130" y="2174748"/>
            <a:ext cx="560069" cy="5608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81600" y="2174748"/>
            <a:ext cx="544829" cy="56083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7950" y="3672078"/>
            <a:ext cx="560069" cy="5684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39100" y="3326129"/>
            <a:ext cx="552449" cy="5600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8150" y="4088129"/>
            <a:ext cx="552449" cy="56006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136129" y="4420289"/>
            <a:ext cx="7445375" cy="183896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889500">
              <a:lnSpc>
                <a:spcPct val="100000"/>
              </a:lnSpc>
              <a:spcBef>
                <a:spcPts val="240"/>
              </a:spcBef>
            </a:pPr>
            <a:r>
              <a:rPr sz="1800" spc="-30" dirty="0">
                <a:latin typeface="Calibri"/>
                <a:cs typeface="Calibri"/>
              </a:rPr>
              <a:t>“E”,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  <a:p>
            <a:pPr marL="755015" indent="-285115">
              <a:lnSpc>
                <a:spcPct val="100000"/>
              </a:lnSpc>
              <a:spcBef>
                <a:spcPts val="185"/>
              </a:spcBef>
              <a:buFont typeface="Wingdings"/>
              <a:buChar char=""/>
              <a:tabLst>
                <a:tab pos="755015" algn="l"/>
              </a:tabLst>
            </a:pPr>
            <a:r>
              <a:rPr sz="2400" dirty="0">
                <a:latin typeface="Calibri"/>
                <a:cs typeface="Calibri"/>
              </a:rPr>
              <a:t>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start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state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goal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test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5"/>
              </a:spcBef>
            </a:pPr>
            <a:endParaRPr sz="2400">
              <a:latin typeface="Calibri"/>
              <a:cs typeface="Calibri"/>
            </a:endParaRPr>
          </a:p>
          <a:p>
            <a:pPr marL="354965" marR="5080" indent="-342900">
              <a:lnSpc>
                <a:spcPct val="80000"/>
              </a:lnSpc>
              <a:buFont typeface="Wingdings"/>
              <a:buChar char=""/>
              <a:tabLst>
                <a:tab pos="354965" algn="l"/>
              </a:tabLst>
            </a:pP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FF0000"/>
                </a:solidFill>
                <a:latin typeface="Calibri"/>
                <a:cs typeface="Calibri"/>
              </a:rPr>
              <a:t>solution</a:t>
            </a:r>
            <a:r>
              <a:rPr sz="2800" spc="-2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sequence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actions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(a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plan)</a:t>
            </a:r>
            <a:r>
              <a:rPr sz="28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which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transforms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start</a:t>
            </a:r>
            <a:r>
              <a:rPr sz="28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r>
              <a:rPr sz="28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156831" y="3574706"/>
            <a:ext cx="768350" cy="318770"/>
            <a:chOff x="7156831" y="3574706"/>
            <a:chExt cx="768350" cy="318770"/>
          </a:xfrm>
        </p:grpSpPr>
        <p:sp>
          <p:nvSpPr>
            <p:cNvPr id="17" name="object 17"/>
            <p:cNvSpPr/>
            <p:nvPr/>
          </p:nvSpPr>
          <p:spPr>
            <a:xfrm>
              <a:off x="7163181" y="3605364"/>
              <a:ext cx="703580" cy="281305"/>
            </a:xfrm>
            <a:custGeom>
              <a:avLst/>
              <a:gdLst/>
              <a:ahLst/>
              <a:cxnLst/>
              <a:rect l="l" t="t" r="r" b="b"/>
              <a:pathLst>
                <a:path w="703579" h="281304">
                  <a:moveTo>
                    <a:pt x="0" y="281216"/>
                  </a:moveTo>
                  <a:lnTo>
                    <a:pt x="703046" y="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40275" y="3574706"/>
              <a:ext cx="85090" cy="71120"/>
            </a:xfrm>
            <a:custGeom>
              <a:avLst/>
              <a:gdLst/>
              <a:ahLst/>
              <a:cxnLst/>
              <a:rect l="l" t="t" r="r" b="b"/>
              <a:pathLst>
                <a:path w="85090" h="71120">
                  <a:moveTo>
                    <a:pt x="0" y="0"/>
                  </a:moveTo>
                  <a:lnTo>
                    <a:pt x="28308" y="70751"/>
                  </a:lnTo>
                  <a:lnTo>
                    <a:pt x="84899" y="70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156831" y="4108830"/>
            <a:ext cx="768350" cy="249554"/>
            <a:chOff x="7156831" y="4108830"/>
            <a:chExt cx="768350" cy="249554"/>
          </a:xfrm>
        </p:grpSpPr>
        <p:sp>
          <p:nvSpPr>
            <p:cNvPr id="20" name="object 20"/>
            <p:cNvSpPr/>
            <p:nvPr/>
          </p:nvSpPr>
          <p:spPr>
            <a:xfrm>
              <a:off x="7163181" y="4115180"/>
              <a:ext cx="701675" cy="210820"/>
            </a:xfrm>
            <a:custGeom>
              <a:avLst/>
              <a:gdLst/>
              <a:ahLst/>
              <a:cxnLst/>
              <a:rect l="l" t="t" r="r" b="b"/>
              <a:pathLst>
                <a:path w="701675" h="210820">
                  <a:moveTo>
                    <a:pt x="0" y="0"/>
                  </a:moveTo>
                  <a:lnTo>
                    <a:pt x="701179" y="210350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841250" y="4285388"/>
              <a:ext cx="84455" cy="73025"/>
            </a:xfrm>
            <a:custGeom>
              <a:avLst/>
              <a:gdLst/>
              <a:ahLst/>
              <a:cxnLst/>
              <a:rect l="l" t="t" r="r" b="b"/>
              <a:pathLst>
                <a:path w="84454" h="73025">
                  <a:moveTo>
                    <a:pt x="21894" y="0"/>
                  </a:moveTo>
                  <a:lnTo>
                    <a:pt x="0" y="72986"/>
                  </a:lnTo>
                  <a:lnTo>
                    <a:pt x="83934" y="58394"/>
                  </a:lnTo>
                  <a:lnTo>
                    <a:pt x="2189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012930" y="3218939"/>
            <a:ext cx="7416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Calibri"/>
                <a:cs typeface="Calibri"/>
              </a:rPr>
              <a:t>“N”, </a:t>
            </a:r>
            <a:r>
              <a:rPr sz="1800" spc="-25" dirty="0">
                <a:latin typeface="Calibri"/>
                <a:cs typeface="Calibri"/>
              </a:rPr>
              <a:t>1.0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77AD4F4-1D94-3A9C-1548-2F8087EB34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0810312"/>
              </p:ext>
            </p:extLst>
          </p:nvPr>
        </p:nvGraphicFramePr>
        <p:xfrm>
          <a:off x="1936376" y="162305"/>
          <a:ext cx="6956612" cy="3474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3095575" y="1850625"/>
            <a:ext cx="5451332" cy="4287515"/>
            <a:chOff x="3301763" y="1743049"/>
            <a:chExt cx="5451332" cy="4287515"/>
          </a:xfrm>
        </p:grpSpPr>
        <p:pic>
          <p:nvPicPr>
            <p:cNvPr id="4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1763" y="1885814"/>
              <a:ext cx="2277309" cy="14186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67186" y="1743049"/>
              <a:ext cx="1185909" cy="151912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21419" y="3812199"/>
              <a:ext cx="2745767" cy="221836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187633" y="3369754"/>
            <a:ext cx="4110354" cy="293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00"/>
              </a:lnSpc>
              <a:tabLst>
                <a:tab pos="3363595" algn="l"/>
              </a:tabLst>
            </a:pPr>
            <a:r>
              <a:rPr sz="2000" spc="-5" dirty="0">
                <a:latin typeface="Calibri"/>
                <a:cs typeface="Calibri"/>
              </a:rPr>
              <a:t>UCS	G</a:t>
            </a:r>
            <a:r>
              <a:rPr sz="2000" spc="-30" dirty="0">
                <a:latin typeface="Calibri"/>
                <a:cs typeface="Calibri"/>
              </a:rPr>
              <a:t>r</a:t>
            </a:r>
            <a:r>
              <a:rPr sz="2000" spc="-5" dirty="0">
                <a:latin typeface="Calibri"/>
                <a:cs typeface="Calibri"/>
              </a:rPr>
              <a:t>eedy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 marL="163195" algn="ctr">
              <a:lnSpc>
                <a:spcPct val="100000"/>
              </a:lnSpc>
              <a:spcBef>
                <a:spcPts val="1595"/>
              </a:spcBef>
            </a:pPr>
            <a:r>
              <a:rPr sz="2000" spc="-5" dirty="0">
                <a:latin typeface="Calibri"/>
                <a:cs typeface="Calibri"/>
              </a:rPr>
              <a:t>A*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29580" y="4000878"/>
            <a:ext cx="1371600" cy="76200"/>
            <a:chOff x="5029580" y="4000878"/>
            <a:chExt cx="1371600" cy="76200"/>
          </a:xfrm>
        </p:grpSpPr>
        <p:sp>
          <p:nvSpPr>
            <p:cNvPr id="3" name="object 3"/>
            <p:cNvSpPr/>
            <p:nvPr/>
          </p:nvSpPr>
          <p:spPr>
            <a:xfrm>
              <a:off x="5029580" y="4038980"/>
              <a:ext cx="1308100" cy="0"/>
            </a:xfrm>
            <a:custGeom>
              <a:avLst/>
              <a:gdLst/>
              <a:ahLst/>
              <a:cxnLst/>
              <a:rect l="l" t="t" r="r" b="b"/>
              <a:pathLst>
                <a:path w="1308100">
                  <a:moveTo>
                    <a:pt x="0" y="0"/>
                  </a:moveTo>
                  <a:lnTo>
                    <a:pt x="13081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324983" y="4000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452501" y="3343655"/>
            <a:ext cx="5043805" cy="929005"/>
            <a:chOff x="452501" y="3343655"/>
            <a:chExt cx="5043805" cy="929005"/>
          </a:xfrm>
        </p:grpSpPr>
        <p:sp>
          <p:nvSpPr>
            <p:cNvPr id="6" name="object 6"/>
            <p:cNvSpPr/>
            <p:nvPr/>
          </p:nvSpPr>
          <p:spPr>
            <a:xfrm>
              <a:off x="4853812" y="3353180"/>
              <a:ext cx="633095" cy="422275"/>
            </a:xfrm>
            <a:custGeom>
              <a:avLst/>
              <a:gdLst/>
              <a:ahLst/>
              <a:cxnLst/>
              <a:rect l="l" t="t" r="r" b="b"/>
              <a:pathLst>
                <a:path w="633095" h="422275">
                  <a:moveTo>
                    <a:pt x="632968" y="0"/>
                  </a:moveTo>
                  <a:lnTo>
                    <a:pt x="0" y="421982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00979" y="3736409"/>
              <a:ext cx="85090" cy="74295"/>
            </a:xfrm>
            <a:custGeom>
              <a:avLst/>
              <a:gdLst/>
              <a:ahLst/>
              <a:cxnLst/>
              <a:rect l="l" t="t" r="r" b="b"/>
              <a:pathLst>
                <a:path w="85089" h="74295">
                  <a:moveTo>
                    <a:pt x="42265" y="0"/>
                  </a:moveTo>
                  <a:lnTo>
                    <a:pt x="0" y="73977"/>
                  </a:lnTo>
                  <a:lnTo>
                    <a:pt x="84531" y="63398"/>
                  </a:lnTo>
                  <a:lnTo>
                    <a:pt x="422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581" y="381038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5" y="66955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0" y="17964"/>
                  </a:lnTo>
                  <a:lnTo>
                    <a:pt x="356411" y="39041"/>
                  </a:lnTo>
                  <a:lnTo>
                    <a:pt x="390244" y="66955"/>
                  </a:lnTo>
                  <a:lnTo>
                    <a:pt x="418158" y="100788"/>
                  </a:lnTo>
                  <a:lnTo>
                    <a:pt x="439235" y="139619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0"/>
                  </a:lnTo>
                  <a:lnTo>
                    <a:pt x="418158" y="356411"/>
                  </a:lnTo>
                  <a:lnTo>
                    <a:pt x="390244" y="390244"/>
                  </a:lnTo>
                  <a:lnTo>
                    <a:pt x="356411" y="418158"/>
                  </a:lnTo>
                  <a:lnTo>
                    <a:pt x="317580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9" y="439235"/>
                  </a:lnTo>
                  <a:lnTo>
                    <a:pt x="100788" y="418158"/>
                  </a:lnTo>
                  <a:lnTo>
                    <a:pt x="66955" y="390244"/>
                  </a:lnTo>
                  <a:lnTo>
                    <a:pt x="39041" y="356411"/>
                  </a:lnTo>
                  <a:lnTo>
                    <a:pt x="17964" y="317580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9" name="Diagram 108">
            <a:extLst>
              <a:ext uri="{FF2B5EF4-FFF2-40B4-BE49-F238E27FC236}">
                <a16:creationId xmlns:a16="http://schemas.microsoft.com/office/drawing/2014/main" id="{1B27F351-CA08-DEC9-750E-BD586DB936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5236123"/>
              </p:ext>
            </p:extLst>
          </p:nvPr>
        </p:nvGraphicFramePr>
        <p:xfrm>
          <a:off x="518341" y="162305"/>
          <a:ext cx="8847270" cy="9246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288536" y="1315920"/>
            <a:ext cx="7077075" cy="7969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75"/>
              </a:spcBef>
              <a:buClr>
                <a:srgbClr val="333399"/>
              </a:buClr>
              <a:buFont typeface="Wingdings"/>
              <a:buChar char=""/>
              <a:tabLst>
                <a:tab pos="354965" algn="l"/>
                <a:tab pos="355600" algn="l"/>
                <a:tab pos="6595745" algn="l"/>
              </a:tabLst>
            </a:pPr>
            <a:r>
              <a:rPr sz="2300" spc="-5" dirty="0">
                <a:solidFill>
                  <a:srgbClr val="3333FF"/>
                </a:solidFill>
                <a:latin typeface="Calibri"/>
                <a:cs typeface="Calibri"/>
              </a:rPr>
              <a:t>Uni</a:t>
            </a:r>
            <a:r>
              <a:rPr sz="2300" spc="-10" dirty="0">
                <a:solidFill>
                  <a:srgbClr val="3333FF"/>
                </a:solidFill>
                <a:latin typeface="Calibri"/>
                <a:cs typeface="Calibri"/>
              </a:rPr>
              <a:t>fo</a:t>
            </a:r>
            <a:r>
              <a:rPr sz="2300" spc="-5" dirty="0">
                <a:solidFill>
                  <a:srgbClr val="3333FF"/>
                </a:solidFill>
                <a:latin typeface="Calibri"/>
                <a:cs typeface="Calibri"/>
              </a:rPr>
              <a:t>rm</a:t>
            </a:r>
            <a:r>
              <a:rPr sz="2300" spc="-10" dirty="0">
                <a:solidFill>
                  <a:srgbClr val="3333FF"/>
                </a:solidFill>
                <a:latin typeface="Calibri"/>
                <a:cs typeface="Calibri"/>
              </a:rPr>
              <a:t>-</a:t>
            </a:r>
            <a:r>
              <a:rPr sz="2300" spc="-5" dirty="0">
                <a:solidFill>
                  <a:srgbClr val="3333FF"/>
                </a:solidFill>
                <a:latin typeface="Calibri"/>
                <a:cs typeface="Calibri"/>
              </a:rPr>
              <a:t>cost</a:t>
            </a:r>
            <a:r>
              <a:rPr sz="2300" spc="10" dirty="0">
                <a:solidFill>
                  <a:srgbClr val="3333FF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or</a:t>
            </a:r>
            <a:r>
              <a:rPr sz="2300" spc="-10" dirty="0">
                <a:latin typeface="Calibri"/>
                <a:cs typeface="Calibri"/>
              </a:rPr>
              <a:t>d</a:t>
            </a:r>
            <a:r>
              <a:rPr sz="2300" spc="-5" dirty="0">
                <a:latin typeface="Calibri"/>
                <a:cs typeface="Calibri"/>
              </a:rPr>
              <a:t>ers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b</a:t>
            </a:r>
            <a:r>
              <a:rPr sz="2300" spc="-5" dirty="0">
                <a:latin typeface="Calibri"/>
                <a:cs typeface="Calibri"/>
              </a:rPr>
              <a:t>y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10" dirty="0">
                <a:latin typeface="Calibri"/>
                <a:cs typeface="Calibri"/>
              </a:rPr>
              <a:t>pat</a:t>
            </a:r>
            <a:r>
              <a:rPr sz="2300" spc="-5" dirty="0">
                <a:latin typeface="Calibri"/>
                <a:cs typeface="Calibri"/>
              </a:rPr>
              <a:t>h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cos</a:t>
            </a:r>
            <a:r>
              <a:rPr sz="2300" spc="-10" dirty="0">
                <a:latin typeface="Calibri"/>
                <a:cs typeface="Calibri"/>
              </a:rPr>
              <a:t>t</a:t>
            </a:r>
            <a:r>
              <a:rPr sz="2300" spc="-5" dirty="0">
                <a:latin typeface="Calibri"/>
                <a:cs typeface="Calibri"/>
              </a:rPr>
              <a:t>,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or</a:t>
            </a:r>
            <a:r>
              <a:rPr sz="2300" dirty="0">
                <a:latin typeface="Calibri"/>
                <a:cs typeface="Calibri"/>
              </a:rPr>
              <a:t> </a:t>
            </a:r>
            <a:r>
              <a:rPr sz="2300" i="1" spc="-10" dirty="0">
                <a:latin typeface="Calibri"/>
                <a:cs typeface="Calibri"/>
              </a:rPr>
              <a:t>bac</a:t>
            </a:r>
            <a:r>
              <a:rPr sz="2300" i="1" dirty="0">
                <a:latin typeface="Calibri"/>
                <a:cs typeface="Calibri"/>
              </a:rPr>
              <a:t>kw</a:t>
            </a:r>
            <a:r>
              <a:rPr sz="2300" i="1" spc="-10" dirty="0">
                <a:latin typeface="Calibri"/>
                <a:cs typeface="Calibri"/>
              </a:rPr>
              <a:t>a</a:t>
            </a:r>
            <a:r>
              <a:rPr sz="2300" i="1" spc="-5" dirty="0">
                <a:latin typeface="Calibri"/>
                <a:cs typeface="Calibri"/>
              </a:rPr>
              <a:t>rd</a:t>
            </a:r>
            <a:r>
              <a:rPr sz="2300" i="1" spc="30" dirty="0">
                <a:latin typeface="Calibri"/>
                <a:cs typeface="Calibri"/>
              </a:rPr>
              <a:t> </a:t>
            </a:r>
            <a:r>
              <a:rPr sz="2300" i="1" spc="-10" dirty="0">
                <a:latin typeface="Calibri"/>
                <a:cs typeface="Calibri"/>
              </a:rPr>
              <a:t>c</a:t>
            </a:r>
            <a:r>
              <a:rPr sz="2300" i="1" spc="-5" dirty="0">
                <a:latin typeface="Calibri"/>
                <a:cs typeface="Calibri"/>
              </a:rPr>
              <a:t>o</a:t>
            </a:r>
            <a:r>
              <a:rPr sz="2300" i="1" spc="-10" dirty="0">
                <a:latin typeface="Calibri"/>
                <a:cs typeface="Calibri"/>
              </a:rPr>
              <a:t>s</a:t>
            </a:r>
            <a:r>
              <a:rPr sz="2300" i="1" spc="-5" dirty="0">
                <a:latin typeface="Calibri"/>
                <a:cs typeface="Calibri"/>
              </a:rPr>
              <a:t>t</a:t>
            </a:r>
            <a:r>
              <a:rPr sz="2300" i="1" dirty="0">
                <a:latin typeface="Calibri"/>
                <a:cs typeface="Calibri"/>
              </a:rPr>
              <a:t>	</a:t>
            </a:r>
            <a:r>
              <a:rPr sz="2300" spc="-10" dirty="0">
                <a:latin typeface="Calibri"/>
                <a:cs typeface="Calibri"/>
              </a:rPr>
              <a:t>g</a:t>
            </a:r>
            <a:r>
              <a:rPr sz="2300" spc="-5" dirty="0">
                <a:latin typeface="Calibri"/>
                <a:cs typeface="Calibri"/>
              </a:rPr>
              <a:t>(</a:t>
            </a:r>
            <a:r>
              <a:rPr sz="2300" spc="-10" dirty="0">
                <a:latin typeface="Calibri"/>
                <a:cs typeface="Calibri"/>
              </a:rPr>
              <a:t>n</a:t>
            </a:r>
            <a:r>
              <a:rPr sz="2300" spc="-5" dirty="0">
                <a:latin typeface="Calibri"/>
                <a:cs typeface="Calibri"/>
              </a:rPr>
              <a:t>)</a:t>
            </a:r>
            <a:endParaRPr sz="2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75"/>
              </a:spcBef>
              <a:buClr>
                <a:srgbClr val="333399"/>
              </a:buClr>
              <a:buFont typeface="Wingdings"/>
              <a:buChar char=""/>
              <a:tabLst>
                <a:tab pos="354965" algn="l"/>
                <a:tab pos="355600" algn="l"/>
                <a:tab pos="6270625" algn="l"/>
              </a:tabLst>
            </a:pPr>
            <a:r>
              <a:rPr sz="2300" spc="-5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sz="2300" spc="1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orders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by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goal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proximity,</a:t>
            </a:r>
            <a:r>
              <a:rPr sz="2300" spc="2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or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i="1" spc="-5" dirty="0">
                <a:latin typeface="Calibri"/>
                <a:cs typeface="Calibri"/>
              </a:rPr>
              <a:t>forward</a:t>
            </a:r>
            <a:r>
              <a:rPr sz="2300" i="1" spc="20" dirty="0">
                <a:latin typeface="Calibri"/>
                <a:cs typeface="Calibri"/>
              </a:rPr>
              <a:t> </a:t>
            </a:r>
            <a:r>
              <a:rPr sz="2300" i="1" spc="-5" dirty="0">
                <a:latin typeface="Calibri"/>
                <a:cs typeface="Calibri"/>
              </a:rPr>
              <a:t>cost	</a:t>
            </a:r>
            <a:r>
              <a:rPr sz="2300" spc="-5" dirty="0">
                <a:latin typeface="Calibri"/>
                <a:cs typeface="Calibri"/>
              </a:rPr>
              <a:t>h(n)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8536" y="5978141"/>
            <a:ext cx="585152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333399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300" spc="-5" dirty="0">
                <a:solidFill>
                  <a:srgbClr val="CC00CC"/>
                </a:solidFill>
                <a:latin typeface="Calibri"/>
                <a:cs typeface="Calibri"/>
              </a:rPr>
              <a:t>A*</a:t>
            </a:r>
            <a:r>
              <a:rPr sz="2300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solidFill>
                  <a:srgbClr val="CC00CC"/>
                </a:solidFill>
                <a:latin typeface="Calibri"/>
                <a:cs typeface="Calibri"/>
              </a:rPr>
              <a:t>Search</a:t>
            </a:r>
            <a:r>
              <a:rPr sz="2300" spc="15" dirty="0">
                <a:solidFill>
                  <a:srgbClr val="CC00CC"/>
                </a:solidFill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orders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by</a:t>
            </a:r>
            <a:r>
              <a:rPr sz="2300" spc="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the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sum: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f(n)</a:t>
            </a:r>
            <a:r>
              <a:rPr sz="2300" spc="15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=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g(n)</a:t>
            </a:r>
            <a:r>
              <a:rPr sz="2300" spc="2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+</a:t>
            </a:r>
            <a:r>
              <a:rPr sz="2300" spc="10" dirty="0">
                <a:latin typeface="Calibri"/>
                <a:cs typeface="Calibri"/>
              </a:rPr>
              <a:t> </a:t>
            </a:r>
            <a:r>
              <a:rPr sz="2300" spc="-5" dirty="0">
                <a:latin typeface="Calibri"/>
                <a:cs typeface="Calibri"/>
              </a:rPr>
              <a:t>h(n)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155" y="3857497"/>
            <a:ext cx="1454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52980" y="38103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5539" y="3857497"/>
            <a:ext cx="1511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72380" y="38103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19572" y="3857497"/>
            <a:ext cx="1619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747901" y="3805301"/>
            <a:ext cx="5115560" cy="1381760"/>
            <a:chOff x="1747901" y="3805301"/>
            <a:chExt cx="5115560" cy="1381760"/>
          </a:xfrm>
        </p:grpSpPr>
        <p:sp>
          <p:nvSpPr>
            <p:cNvPr id="18" name="object 18"/>
            <p:cNvSpPr/>
            <p:nvPr/>
          </p:nvSpPr>
          <p:spPr>
            <a:xfrm>
              <a:off x="1752981" y="472478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5" y="66955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0" y="17964"/>
                  </a:lnTo>
                  <a:lnTo>
                    <a:pt x="356411" y="39041"/>
                  </a:lnTo>
                  <a:lnTo>
                    <a:pt x="390244" y="66955"/>
                  </a:lnTo>
                  <a:lnTo>
                    <a:pt x="418158" y="100788"/>
                  </a:lnTo>
                  <a:lnTo>
                    <a:pt x="439235" y="139619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0"/>
                  </a:lnTo>
                  <a:lnTo>
                    <a:pt x="418158" y="356411"/>
                  </a:lnTo>
                  <a:lnTo>
                    <a:pt x="390244" y="390244"/>
                  </a:lnTo>
                  <a:lnTo>
                    <a:pt x="356411" y="418158"/>
                  </a:lnTo>
                  <a:lnTo>
                    <a:pt x="317580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9" y="439235"/>
                  </a:lnTo>
                  <a:lnTo>
                    <a:pt x="100788" y="418158"/>
                  </a:lnTo>
                  <a:lnTo>
                    <a:pt x="66955" y="390244"/>
                  </a:lnTo>
                  <a:lnTo>
                    <a:pt x="39041" y="356411"/>
                  </a:lnTo>
                  <a:lnTo>
                    <a:pt x="17964" y="317580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01180" y="381038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5" y="66955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0" y="17964"/>
                  </a:lnTo>
                  <a:lnTo>
                    <a:pt x="356411" y="39041"/>
                  </a:lnTo>
                  <a:lnTo>
                    <a:pt x="390244" y="66955"/>
                  </a:lnTo>
                  <a:lnTo>
                    <a:pt x="418158" y="100788"/>
                  </a:lnTo>
                  <a:lnTo>
                    <a:pt x="439235" y="139619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0"/>
                  </a:lnTo>
                  <a:lnTo>
                    <a:pt x="418158" y="356411"/>
                  </a:lnTo>
                  <a:lnTo>
                    <a:pt x="390244" y="390244"/>
                  </a:lnTo>
                  <a:lnTo>
                    <a:pt x="356411" y="418158"/>
                  </a:lnTo>
                  <a:lnTo>
                    <a:pt x="317580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9" y="439235"/>
                  </a:lnTo>
                  <a:lnTo>
                    <a:pt x="100788" y="418158"/>
                  </a:lnTo>
                  <a:lnTo>
                    <a:pt x="66955" y="390244"/>
                  </a:lnTo>
                  <a:lnTo>
                    <a:pt x="39041" y="356411"/>
                  </a:lnTo>
                  <a:lnTo>
                    <a:pt x="17964" y="317580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536181" y="3857497"/>
            <a:ext cx="1873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32903" y="4207921"/>
            <a:ext cx="4108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latin typeface="Calibri"/>
                <a:cs typeface="Calibri"/>
              </a:rPr>
              <a:t>h</a:t>
            </a:r>
            <a:r>
              <a:rPr sz="2000" i="1" spc="-5" dirty="0">
                <a:latin typeface="Calibri"/>
                <a:cs typeface="Calibri"/>
              </a:rPr>
              <a:t>=5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52030" y="4649745"/>
            <a:ext cx="410845" cy="87884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1060"/>
              </a:spcBef>
            </a:pPr>
            <a:r>
              <a:rPr sz="2000" b="1" spc="-5" dirty="0">
                <a:latin typeface="Calibri"/>
                <a:cs typeface="Calibri"/>
              </a:rPr>
              <a:t>b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000" i="1" spc="-10" dirty="0">
                <a:latin typeface="Calibri"/>
                <a:cs typeface="Calibri"/>
              </a:rPr>
              <a:t>h</a:t>
            </a:r>
            <a:r>
              <a:rPr sz="2000" i="1" spc="-5" dirty="0">
                <a:latin typeface="Calibri"/>
                <a:cs typeface="Calibri"/>
              </a:rPr>
              <a:t>=6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38089" y="4360422"/>
            <a:ext cx="4108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latin typeface="Calibri"/>
                <a:cs typeface="Calibri"/>
              </a:rPr>
              <a:t>h</a:t>
            </a:r>
            <a:r>
              <a:rPr sz="2000" i="1" spc="-5" dirty="0">
                <a:latin typeface="Calibri"/>
                <a:cs typeface="Calibri"/>
              </a:rPr>
              <a:t>=2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55981" y="3658814"/>
            <a:ext cx="154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389477" y="2303049"/>
            <a:ext cx="154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8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55981" y="4589047"/>
            <a:ext cx="154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13231" y="4268312"/>
            <a:ext cx="154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51853" y="3658814"/>
            <a:ext cx="154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18341" y="4208174"/>
            <a:ext cx="4108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latin typeface="Calibri"/>
                <a:cs typeface="Calibri"/>
              </a:rPr>
              <a:t>h</a:t>
            </a:r>
            <a:r>
              <a:rPr sz="2000" i="1" spc="-5" dirty="0">
                <a:latin typeface="Calibri"/>
                <a:cs typeface="Calibri"/>
              </a:rPr>
              <a:t>=6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23772" y="4360676"/>
            <a:ext cx="4108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latin typeface="Calibri"/>
                <a:cs typeface="Calibri"/>
              </a:rPr>
              <a:t>h</a:t>
            </a:r>
            <a:r>
              <a:rPr sz="2000" i="1" spc="-5" dirty="0">
                <a:latin typeface="Calibri"/>
                <a:cs typeface="Calibri"/>
              </a:rPr>
              <a:t>=0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52501" y="2658224"/>
            <a:ext cx="4872355" cy="2529205"/>
            <a:chOff x="452501" y="2658224"/>
            <a:chExt cx="4872355" cy="2529205"/>
          </a:xfrm>
        </p:grpSpPr>
        <p:sp>
          <p:nvSpPr>
            <p:cNvPr id="32" name="object 32"/>
            <p:cNvSpPr/>
            <p:nvPr/>
          </p:nvSpPr>
          <p:spPr>
            <a:xfrm>
              <a:off x="914781" y="4038981"/>
              <a:ext cx="774700" cy="0"/>
            </a:xfrm>
            <a:custGeom>
              <a:avLst/>
              <a:gdLst/>
              <a:ahLst/>
              <a:cxnLst/>
              <a:rect l="l" t="t" r="r" b="b"/>
              <a:pathLst>
                <a:path w="774700">
                  <a:moveTo>
                    <a:pt x="0" y="0"/>
                  </a:moveTo>
                  <a:lnTo>
                    <a:pt x="7747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76783" y="4000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981581" y="4267581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h="393700">
                  <a:moveTo>
                    <a:pt x="0" y="0"/>
                  </a:moveTo>
                  <a:lnTo>
                    <a:pt x="0" y="39370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43484" y="464858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981581" y="2667749"/>
              <a:ext cx="3308350" cy="1143635"/>
            </a:xfrm>
            <a:custGeom>
              <a:avLst/>
              <a:gdLst/>
              <a:ahLst/>
              <a:cxnLst/>
              <a:rect l="l" t="t" r="r" b="b"/>
              <a:pathLst>
                <a:path w="3308350" h="1143635">
                  <a:moveTo>
                    <a:pt x="0" y="1143012"/>
                  </a:moveTo>
                  <a:lnTo>
                    <a:pt x="4292" y="1071616"/>
                  </a:lnTo>
                  <a:lnTo>
                    <a:pt x="16929" y="1000468"/>
                  </a:lnTo>
                  <a:lnTo>
                    <a:pt x="37546" y="929815"/>
                  </a:lnTo>
                  <a:lnTo>
                    <a:pt x="65782" y="859907"/>
                  </a:lnTo>
                  <a:lnTo>
                    <a:pt x="82643" y="825309"/>
                  </a:lnTo>
                  <a:lnTo>
                    <a:pt x="101273" y="790991"/>
                  </a:lnTo>
                  <a:lnTo>
                    <a:pt x="121626" y="756982"/>
                  </a:lnTo>
                  <a:lnTo>
                    <a:pt x="143657" y="723315"/>
                  </a:lnTo>
                  <a:lnTo>
                    <a:pt x="167320" y="690019"/>
                  </a:lnTo>
                  <a:lnTo>
                    <a:pt x="192570" y="657127"/>
                  </a:lnTo>
                  <a:lnTo>
                    <a:pt x="219362" y="624669"/>
                  </a:lnTo>
                  <a:lnTo>
                    <a:pt x="247651" y="592676"/>
                  </a:lnTo>
                  <a:lnTo>
                    <a:pt x="277391" y="561178"/>
                  </a:lnTo>
                  <a:lnTo>
                    <a:pt x="308536" y="530208"/>
                  </a:lnTo>
                  <a:lnTo>
                    <a:pt x="341042" y="499796"/>
                  </a:lnTo>
                  <a:lnTo>
                    <a:pt x="374862" y="469974"/>
                  </a:lnTo>
                  <a:lnTo>
                    <a:pt x="409953" y="440771"/>
                  </a:lnTo>
                  <a:lnTo>
                    <a:pt x="446267" y="412219"/>
                  </a:lnTo>
                  <a:lnTo>
                    <a:pt x="483761" y="384350"/>
                  </a:lnTo>
                  <a:lnTo>
                    <a:pt x="522389" y="357193"/>
                  </a:lnTo>
                  <a:lnTo>
                    <a:pt x="562104" y="330781"/>
                  </a:lnTo>
                  <a:lnTo>
                    <a:pt x="602863" y="305144"/>
                  </a:lnTo>
                  <a:lnTo>
                    <a:pt x="644619" y="280313"/>
                  </a:lnTo>
                  <a:lnTo>
                    <a:pt x="687328" y="256319"/>
                  </a:lnTo>
                  <a:lnTo>
                    <a:pt x="730943" y="233194"/>
                  </a:lnTo>
                  <a:lnTo>
                    <a:pt x="775420" y="210967"/>
                  </a:lnTo>
                  <a:lnTo>
                    <a:pt x="820713" y="189671"/>
                  </a:lnTo>
                  <a:lnTo>
                    <a:pt x="866777" y="169336"/>
                  </a:lnTo>
                  <a:lnTo>
                    <a:pt x="913567" y="149993"/>
                  </a:lnTo>
                  <a:lnTo>
                    <a:pt x="961037" y="131674"/>
                  </a:lnTo>
                  <a:lnTo>
                    <a:pt x="1009141" y="114408"/>
                  </a:lnTo>
                  <a:lnTo>
                    <a:pt x="1057835" y="98228"/>
                  </a:lnTo>
                  <a:lnTo>
                    <a:pt x="1107073" y="83164"/>
                  </a:lnTo>
                  <a:lnTo>
                    <a:pt x="1156810" y="69247"/>
                  </a:lnTo>
                  <a:lnTo>
                    <a:pt x="1207001" y="56509"/>
                  </a:lnTo>
                  <a:lnTo>
                    <a:pt x="1257599" y="44980"/>
                  </a:lnTo>
                  <a:lnTo>
                    <a:pt x="1308561" y="34691"/>
                  </a:lnTo>
                  <a:lnTo>
                    <a:pt x="1359839" y="25673"/>
                  </a:lnTo>
                  <a:lnTo>
                    <a:pt x="1411390" y="17957"/>
                  </a:lnTo>
                  <a:lnTo>
                    <a:pt x="1463167" y="11575"/>
                  </a:lnTo>
                  <a:lnTo>
                    <a:pt x="1515126" y="6557"/>
                  </a:lnTo>
                  <a:lnTo>
                    <a:pt x="1567221" y="2935"/>
                  </a:lnTo>
                  <a:lnTo>
                    <a:pt x="1619406" y="738"/>
                  </a:lnTo>
                  <a:lnTo>
                    <a:pt x="1671637" y="0"/>
                  </a:lnTo>
                  <a:lnTo>
                    <a:pt x="1738411" y="311"/>
                  </a:lnTo>
                  <a:lnTo>
                    <a:pt x="1805089" y="1234"/>
                  </a:lnTo>
                  <a:lnTo>
                    <a:pt x="1871579" y="2752"/>
                  </a:lnTo>
                  <a:lnTo>
                    <a:pt x="1937784" y="4849"/>
                  </a:lnTo>
                  <a:lnTo>
                    <a:pt x="2003610" y="7507"/>
                  </a:lnTo>
                  <a:lnTo>
                    <a:pt x="2068962" y="10710"/>
                  </a:lnTo>
                  <a:lnTo>
                    <a:pt x="2133746" y="14441"/>
                  </a:lnTo>
                  <a:lnTo>
                    <a:pt x="2197866" y="18683"/>
                  </a:lnTo>
                  <a:lnTo>
                    <a:pt x="2261228" y="23420"/>
                  </a:lnTo>
                  <a:lnTo>
                    <a:pt x="2323737" y="28634"/>
                  </a:lnTo>
                  <a:lnTo>
                    <a:pt x="2385298" y="34310"/>
                  </a:lnTo>
                  <a:lnTo>
                    <a:pt x="2445817" y="40430"/>
                  </a:lnTo>
                  <a:lnTo>
                    <a:pt x="2505199" y="46978"/>
                  </a:lnTo>
                  <a:lnTo>
                    <a:pt x="2563349" y="53937"/>
                  </a:lnTo>
                  <a:lnTo>
                    <a:pt x="2620171" y="61290"/>
                  </a:lnTo>
                  <a:lnTo>
                    <a:pt x="2675572" y="69020"/>
                  </a:lnTo>
                  <a:lnTo>
                    <a:pt x="2729457" y="77111"/>
                  </a:lnTo>
                  <a:lnTo>
                    <a:pt x="2781731" y="85546"/>
                  </a:lnTo>
                  <a:lnTo>
                    <a:pt x="2832298" y="94308"/>
                  </a:lnTo>
                  <a:lnTo>
                    <a:pt x="2881065" y="103380"/>
                  </a:lnTo>
                  <a:lnTo>
                    <a:pt x="2927937" y="112747"/>
                  </a:lnTo>
                  <a:lnTo>
                    <a:pt x="2972818" y="122390"/>
                  </a:lnTo>
                  <a:lnTo>
                    <a:pt x="3015614" y="132293"/>
                  </a:lnTo>
                  <a:lnTo>
                    <a:pt x="3056230" y="142440"/>
                  </a:lnTo>
                  <a:lnTo>
                    <a:pt x="3094572" y="152814"/>
                  </a:lnTo>
                  <a:lnTo>
                    <a:pt x="3164052" y="174175"/>
                  </a:lnTo>
                  <a:lnTo>
                    <a:pt x="3223296" y="196242"/>
                  </a:lnTo>
                  <a:lnTo>
                    <a:pt x="3271547" y="218882"/>
                  </a:lnTo>
                  <a:lnTo>
                    <a:pt x="3291312" y="230374"/>
                  </a:lnTo>
                  <a:lnTo>
                    <a:pt x="3308045" y="24196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51066" y="2878457"/>
              <a:ext cx="74295" cy="85090"/>
            </a:xfrm>
            <a:custGeom>
              <a:avLst/>
              <a:gdLst/>
              <a:ahLst/>
              <a:cxnLst/>
              <a:rect l="l" t="t" r="r" b="b"/>
              <a:pathLst>
                <a:path w="74295" h="85089">
                  <a:moveTo>
                    <a:pt x="63576" y="0"/>
                  </a:moveTo>
                  <a:lnTo>
                    <a:pt x="0" y="41998"/>
                  </a:lnTo>
                  <a:lnTo>
                    <a:pt x="73787" y="84582"/>
                  </a:lnTo>
                  <a:lnTo>
                    <a:pt x="635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78281" y="4953495"/>
              <a:ext cx="774700" cy="1905"/>
            </a:xfrm>
            <a:custGeom>
              <a:avLst/>
              <a:gdLst/>
              <a:ahLst/>
              <a:cxnLst/>
              <a:rect l="l" t="t" r="r" b="b"/>
              <a:pathLst>
                <a:path w="774700" h="1904">
                  <a:moveTo>
                    <a:pt x="774700" y="1473"/>
                  </a:moveTo>
                  <a:lnTo>
                    <a:pt x="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14783" y="4915428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76276" y="0"/>
                  </a:moveTo>
                  <a:lnTo>
                    <a:pt x="0" y="37947"/>
                  </a:lnTo>
                  <a:lnTo>
                    <a:pt x="76123" y="76199"/>
                  </a:lnTo>
                  <a:lnTo>
                    <a:pt x="762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57581" y="472478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5" y="66955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0" y="17964"/>
                  </a:lnTo>
                  <a:lnTo>
                    <a:pt x="356411" y="39041"/>
                  </a:lnTo>
                  <a:lnTo>
                    <a:pt x="390244" y="66955"/>
                  </a:lnTo>
                  <a:lnTo>
                    <a:pt x="418158" y="100788"/>
                  </a:lnTo>
                  <a:lnTo>
                    <a:pt x="439235" y="139619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0"/>
                  </a:lnTo>
                  <a:lnTo>
                    <a:pt x="418158" y="356411"/>
                  </a:lnTo>
                  <a:lnTo>
                    <a:pt x="390244" y="390244"/>
                  </a:lnTo>
                  <a:lnTo>
                    <a:pt x="356411" y="418158"/>
                  </a:lnTo>
                  <a:lnTo>
                    <a:pt x="317580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9" y="439235"/>
                  </a:lnTo>
                  <a:lnTo>
                    <a:pt x="100788" y="418158"/>
                  </a:lnTo>
                  <a:lnTo>
                    <a:pt x="66955" y="390244"/>
                  </a:lnTo>
                  <a:lnTo>
                    <a:pt x="39041" y="356411"/>
                  </a:lnTo>
                  <a:lnTo>
                    <a:pt x="17964" y="317580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10180" y="4038981"/>
              <a:ext cx="2298700" cy="0"/>
            </a:xfrm>
            <a:custGeom>
              <a:avLst/>
              <a:gdLst/>
              <a:ahLst/>
              <a:cxnLst/>
              <a:rect l="l" t="t" r="r" b="b"/>
              <a:pathLst>
                <a:path w="2298700">
                  <a:moveTo>
                    <a:pt x="0" y="0"/>
                  </a:moveTo>
                  <a:lnTo>
                    <a:pt x="2298700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496183" y="40008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199"/>
                  </a:lnTo>
                  <a:lnTo>
                    <a:pt x="76200" y="38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480218" y="4665549"/>
            <a:ext cx="410845" cy="847090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35"/>
              </a:spcBef>
            </a:pPr>
            <a:r>
              <a:rPr sz="2000" b="1" spc="-5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35"/>
              </a:spcBef>
            </a:pPr>
            <a:r>
              <a:rPr sz="2000" i="1" spc="-5" dirty="0">
                <a:latin typeface="Calibri"/>
                <a:cs typeface="Calibri"/>
              </a:rPr>
              <a:t>h=7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13292" y="3658743"/>
            <a:ext cx="154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253101" y="2890901"/>
            <a:ext cx="467359" cy="467359"/>
            <a:chOff x="5253101" y="2890901"/>
            <a:chExt cx="467359" cy="467359"/>
          </a:xfrm>
        </p:grpSpPr>
        <p:sp>
          <p:nvSpPr>
            <p:cNvPr id="46" name="object 46"/>
            <p:cNvSpPr/>
            <p:nvPr/>
          </p:nvSpPr>
          <p:spPr>
            <a:xfrm>
              <a:off x="5258181" y="289598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182529" y="4644"/>
                  </a:lnTo>
                  <a:lnTo>
                    <a:pt x="139619" y="17964"/>
                  </a:lnTo>
                  <a:lnTo>
                    <a:pt x="100788" y="39041"/>
                  </a:lnTo>
                  <a:lnTo>
                    <a:pt x="66955" y="66955"/>
                  </a:lnTo>
                  <a:lnTo>
                    <a:pt x="39041" y="100788"/>
                  </a:lnTo>
                  <a:lnTo>
                    <a:pt x="17964" y="139619"/>
                  </a:lnTo>
                  <a:lnTo>
                    <a:pt x="4644" y="182529"/>
                  </a:lnTo>
                  <a:lnTo>
                    <a:pt x="0" y="228600"/>
                  </a:lnTo>
                  <a:lnTo>
                    <a:pt x="4644" y="274670"/>
                  </a:lnTo>
                  <a:lnTo>
                    <a:pt x="17964" y="317580"/>
                  </a:lnTo>
                  <a:lnTo>
                    <a:pt x="39041" y="356411"/>
                  </a:lnTo>
                  <a:lnTo>
                    <a:pt x="66955" y="390244"/>
                  </a:lnTo>
                  <a:lnTo>
                    <a:pt x="100788" y="418158"/>
                  </a:lnTo>
                  <a:lnTo>
                    <a:pt x="139619" y="439235"/>
                  </a:lnTo>
                  <a:lnTo>
                    <a:pt x="182529" y="452555"/>
                  </a:lnTo>
                  <a:lnTo>
                    <a:pt x="228600" y="457200"/>
                  </a:lnTo>
                  <a:lnTo>
                    <a:pt x="274670" y="452555"/>
                  </a:lnTo>
                  <a:lnTo>
                    <a:pt x="317580" y="439235"/>
                  </a:lnTo>
                  <a:lnTo>
                    <a:pt x="356411" y="418158"/>
                  </a:lnTo>
                  <a:lnTo>
                    <a:pt x="390244" y="390244"/>
                  </a:lnTo>
                  <a:lnTo>
                    <a:pt x="418158" y="356411"/>
                  </a:lnTo>
                  <a:lnTo>
                    <a:pt x="439235" y="317580"/>
                  </a:lnTo>
                  <a:lnTo>
                    <a:pt x="452555" y="274670"/>
                  </a:lnTo>
                  <a:lnTo>
                    <a:pt x="457200" y="228600"/>
                  </a:lnTo>
                  <a:lnTo>
                    <a:pt x="452555" y="182529"/>
                  </a:lnTo>
                  <a:lnTo>
                    <a:pt x="439235" y="139619"/>
                  </a:lnTo>
                  <a:lnTo>
                    <a:pt x="418158" y="100788"/>
                  </a:lnTo>
                  <a:lnTo>
                    <a:pt x="390244" y="66955"/>
                  </a:lnTo>
                  <a:lnTo>
                    <a:pt x="356411" y="39041"/>
                  </a:lnTo>
                  <a:lnTo>
                    <a:pt x="317580" y="17964"/>
                  </a:lnTo>
                  <a:lnTo>
                    <a:pt x="274670" y="4644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258181" y="2895981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4644" y="182529"/>
                  </a:lnTo>
                  <a:lnTo>
                    <a:pt x="17964" y="139619"/>
                  </a:lnTo>
                  <a:lnTo>
                    <a:pt x="39041" y="100788"/>
                  </a:lnTo>
                  <a:lnTo>
                    <a:pt x="66955" y="66955"/>
                  </a:lnTo>
                  <a:lnTo>
                    <a:pt x="100788" y="39041"/>
                  </a:lnTo>
                  <a:lnTo>
                    <a:pt x="139619" y="17964"/>
                  </a:lnTo>
                  <a:lnTo>
                    <a:pt x="182529" y="4644"/>
                  </a:lnTo>
                  <a:lnTo>
                    <a:pt x="228600" y="0"/>
                  </a:lnTo>
                  <a:lnTo>
                    <a:pt x="274670" y="4644"/>
                  </a:lnTo>
                  <a:lnTo>
                    <a:pt x="317580" y="17964"/>
                  </a:lnTo>
                  <a:lnTo>
                    <a:pt x="356411" y="39041"/>
                  </a:lnTo>
                  <a:lnTo>
                    <a:pt x="390244" y="66955"/>
                  </a:lnTo>
                  <a:lnTo>
                    <a:pt x="418158" y="100788"/>
                  </a:lnTo>
                  <a:lnTo>
                    <a:pt x="439235" y="139619"/>
                  </a:lnTo>
                  <a:lnTo>
                    <a:pt x="452555" y="182529"/>
                  </a:lnTo>
                  <a:lnTo>
                    <a:pt x="457200" y="228600"/>
                  </a:lnTo>
                  <a:lnTo>
                    <a:pt x="452555" y="274670"/>
                  </a:lnTo>
                  <a:lnTo>
                    <a:pt x="439235" y="317580"/>
                  </a:lnTo>
                  <a:lnTo>
                    <a:pt x="418158" y="356411"/>
                  </a:lnTo>
                  <a:lnTo>
                    <a:pt x="390244" y="390244"/>
                  </a:lnTo>
                  <a:lnTo>
                    <a:pt x="356411" y="418158"/>
                  </a:lnTo>
                  <a:lnTo>
                    <a:pt x="317580" y="439235"/>
                  </a:lnTo>
                  <a:lnTo>
                    <a:pt x="274670" y="452555"/>
                  </a:lnTo>
                  <a:lnTo>
                    <a:pt x="228600" y="457200"/>
                  </a:lnTo>
                  <a:lnTo>
                    <a:pt x="182529" y="452555"/>
                  </a:lnTo>
                  <a:lnTo>
                    <a:pt x="139619" y="439235"/>
                  </a:lnTo>
                  <a:lnTo>
                    <a:pt x="100788" y="418158"/>
                  </a:lnTo>
                  <a:lnTo>
                    <a:pt x="66955" y="390244"/>
                  </a:lnTo>
                  <a:lnTo>
                    <a:pt x="39041" y="356411"/>
                  </a:lnTo>
                  <a:lnTo>
                    <a:pt x="17964" y="317580"/>
                  </a:lnTo>
                  <a:lnTo>
                    <a:pt x="4644" y="274670"/>
                  </a:lnTo>
                  <a:lnTo>
                    <a:pt x="0" y="22860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409215" y="2943098"/>
            <a:ext cx="1536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890317" y="2912648"/>
            <a:ext cx="4108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latin typeface="Calibri"/>
                <a:cs typeface="Calibri"/>
              </a:rPr>
              <a:t>h</a:t>
            </a:r>
            <a:r>
              <a:rPr sz="2000" i="1" spc="-5" dirty="0">
                <a:latin typeface="Calibri"/>
                <a:cs typeface="Calibri"/>
              </a:rPr>
              <a:t>=1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13396" y="3217397"/>
            <a:ext cx="1543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1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914400" y="2648318"/>
            <a:ext cx="5486400" cy="2362200"/>
            <a:chOff x="914400" y="2648318"/>
            <a:chExt cx="5486400" cy="2362200"/>
          </a:xfrm>
        </p:grpSpPr>
        <p:sp>
          <p:nvSpPr>
            <p:cNvPr id="52" name="object 52"/>
            <p:cNvSpPr/>
            <p:nvPr/>
          </p:nvSpPr>
          <p:spPr>
            <a:xfrm>
              <a:off x="914400" y="4038600"/>
              <a:ext cx="742950" cy="0"/>
            </a:xfrm>
            <a:custGeom>
              <a:avLst/>
              <a:gdLst/>
              <a:ahLst/>
              <a:cxnLst/>
              <a:rect l="l" t="t" r="r" b="b"/>
              <a:pathLst>
                <a:path w="742950">
                  <a:moveTo>
                    <a:pt x="0" y="0"/>
                  </a:moveTo>
                  <a:lnTo>
                    <a:pt x="742950" y="0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638302" y="398144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81200" y="4267200"/>
              <a:ext cx="0" cy="361950"/>
            </a:xfrm>
            <a:custGeom>
              <a:avLst/>
              <a:gdLst/>
              <a:ahLst/>
              <a:cxnLst/>
              <a:rect l="l" t="t" r="r" b="b"/>
              <a:pathLst>
                <a:path h="361950">
                  <a:moveTo>
                    <a:pt x="0" y="0"/>
                  </a:moveTo>
                  <a:lnTo>
                    <a:pt x="0" y="361950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24056" y="461010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009650" y="4953177"/>
              <a:ext cx="742950" cy="1905"/>
            </a:xfrm>
            <a:custGeom>
              <a:avLst/>
              <a:gdLst/>
              <a:ahLst/>
              <a:cxnLst/>
              <a:rect l="l" t="t" r="r" b="b"/>
              <a:pathLst>
                <a:path w="742950" h="1904">
                  <a:moveTo>
                    <a:pt x="742950" y="1409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914403" y="4896072"/>
              <a:ext cx="114935" cy="114300"/>
            </a:xfrm>
            <a:custGeom>
              <a:avLst/>
              <a:gdLst/>
              <a:ahLst/>
              <a:cxnLst/>
              <a:rect l="l" t="t" r="r" b="b"/>
              <a:pathLst>
                <a:path w="114934" h="114300">
                  <a:moveTo>
                    <a:pt x="114401" y="0"/>
                  </a:moveTo>
                  <a:lnTo>
                    <a:pt x="0" y="56934"/>
                  </a:lnTo>
                  <a:lnTo>
                    <a:pt x="114185" y="114299"/>
                  </a:lnTo>
                  <a:lnTo>
                    <a:pt x="114401" y="0"/>
                  </a:lnTo>
                  <a:close/>
                </a:path>
              </a:pathLst>
            </a:custGeom>
            <a:solidFill>
              <a:srgbClr val="3333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5029200" y="4038600"/>
              <a:ext cx="1276350" cy="0"/>
            </a:xfrm>
            <a:custGeom>
              <a:avLst/>
              <a:gdLst/>
              <a:ahLst/>
              <a:cxnLst/>
              <a:rect l="l" t="t" r="r" b="b"/>
              <a:pathLst>
                <a:path w="1276350">
                  <a:moveTo>
                    <a:pt x="0" y="0"/>
                  </a:moveTo>
                  <a:lnTo>
                    <a:pt x="127635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286502" y="398144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879847" y="3352800"/>
              <a:ext cx="607060" cy="404495"/>
            </a:xfrm>
            <a:custGeom>
              <a:avLst/>
              <a:gdLst/>
              <a:ahLst/>
              <a:cxnLst/>
              <a:rect l="l" t="t" r="r" b="b"/>
              <a:pathLst>
                <a:path w="607060" h="404495">
                  <a:moveTo>
                    <a:pt x="606551" y="0"/>
                  </a:moveTo>
                  <a:lnTo>
                    <a:pt x="0" y="404368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800598" y="3699042"/>
              <a:ext cx="127000" cy="111125"/>
            </a:xfrm>
            <a:custGeom>
              <a:avLst/>
              <a:gdLst/>
              <a:ahLst/>
              <a:cxnLst/>
              <a:rect l="l" t="t" r="r" b="b"/>
              <a:pathLst>
                <a:path w="127000" h="111125">
                  <a:moveTo>
                    <a:pt x="63398" y="0"/>
                  </a:moveTo>
                  <a:lnTo>
                    <a:pt x="0" y="110959"/>
                  </a:lnTo>
                  <a:lnTo>
                    <a:pt x="126809" y="95097"/>
                  </a:lnTo>
                  <a:lnTo>
                    <a:pt x="63398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14400" y="4038600"/>
              <a:ext cx="742950" cy="0"/>
            </a:xfrm>
            <a:custGeom>
              <a:avLst/>
              <a:gdLst/>
              <a:ahLst/>
              <a:cxnLst/>
              <a:rect l="l" t="t" r="r" b="b"/>
              <a:pathLst>
                <a:path w="742950">
                  <a:moveTo>
                    <a:pt x="0" y="0"/>
                  </a:moveTo>
                  <a:lnTo>
                    <a:pt x="742950" y="0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638302" y="398144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981200" y="2667368"/>
              <a:ext cx="3280410" cy="1143635"/>
            </a:xfrm>
            <a:custGeom>
              <a:avLst/>
              <a:gdLst/>
              <a:ahLst/>
              <a:cxnLst/>
              <a:rect l="l" t="t" r="r" b="b"/>
              <a:pathLst>
                <a:path w="3280410" h="1143635">
                  <a:moveTo>
                    <a:pt x="0" y="1143012"/>
                  </a:moveTo>
                  <a:lnTo>
                    <a:pt x="4292" y="1071616"/>
                  </a:lnTo>
                  <a:lnTo>
                    <a:pt x="16929" y="1000468"/>
                  </a:lnTo>
                  <a:lnTo>
                    <a:pt x="37546" y="929815"/>
                  </a:lnTo>
                  <a:lnTo>
                    <a:pt x="65782" y="859907"/>
                  </a:lnTo>
                  <a:lnTo>
                    <a:pt x="82643" y="825309"/>
                  </a:lnTo>
                  <a:lnTo>
                    <a:pt x="101273" y="790991"/>
                  </a:lnTo>
                  <a:lnTo>
                    <a:pt x="121626" y="756982"/>
                  </a:lnTo>
                  <a:lnTo>
                    <a:pt x="143657" y="723315"/>
                  </a:lnTo>
                  <a:lnTo>
                    <a:pt x="167320" y="690019"/>
                  </a:lnTo>
                  <a:lnTo>
                    <a:pt x="192570" y="657127"/>
                  </a:lnTo>
                  <a:lnTo>
                    <a:pt x="219362" y="624669"/>
                  </a:lnTo>
                  <a:lnTo>
                    <a:pt x="247651" y="592676"/>
                  </a:lnTo>
                  <a:lnTo>
                    <a:pt x="277391" y="561178"/>
                  </a:lnTo>
                  <a:lnTo>
                    <a:pt x="308536" y="530208"/>
                  </a:lnTo>
                  <a:lnTo>
                    <a:pt x="341042" y="499796"/>
                  </a:lnTo>
                  <a:lnTo>
                    <a:pt x="374862" y="469974"/>
                  </a:lnTo>
                  <a:lnTo>
                    <a:pt x="409953" y="440771"/>
                  </a:lnTo>
                  <a:lnTo>
                    <a:pt x="446267" y="412219"/>
                  </a:lnTo>
                  <a:lnTo>
                    <a:pt x="483761" y="384350"/>
                  </a:lnTo>
                  <a:lnTo>
                    <a:pt x="522389" y="357193"/>
                  </a:lnTo>
                  <a:lnTo>
                    <a:pt x="562104" y="330781"/>
                  </a:lnTo>
                  <a:lnTo>
                    <a:pt x="602863" y="305144"/>
                  </a:lnTo>
                  <a:lnTo>
                    <a:pt x="644619" y="280313"/>
                  </a:lnTo>
                  <a:lnTo>
                    <a:pt x="687328" y="256319"/>
                  </a:lnTo>
                  <a:lnTo>
                    <a:pt x="730943" y="233194"/>
                  </a:lnTo>
                  <a:lnTo>
                    <a:pt x="775420" y="210967"/>
                  </a:lnTo>
                  <a:lnTo>
                    <a:pt x="820713" y="189671"/>
                  </a:lnTo>
                  <a:lnTo>
                    <a:pt x="866777" y="169336"/>
                  </a:lnTo>
                  <a:lnTo>
                    <a:pt x="913567" y="149993"/>
                  </a:lnTo>
                  <a:lnTo>
                    <a:pt x="961037" y="131674"/>
                  </a:lnTo>
                  <a:lnTo>
                    <a:pt x="1009141" y="114408"/>
                  </a:lnTo>
                  <a:lnTo>
                    <a:pt x="1057835" y="98228"/>
                  </a:lnTo>
                  <a:lnTo>
                    <a:pt x="1107073" y="83164"/>
                  </a:lnTo>
                  <a:lnTo>
                    <a:pt x="1156810" y="69247"/>
                  </a:lnTo>
                  <a:lnTo>
                    <a:pt x="1207001" y="56509"/>
                  </a:lnTo>
                  <a:lnTo>
                    <a:pt x="1257599" y="44980"/>
                  </a:lnTo>
                  <a:lnTo>
                    <a:pt x="1308561" y="34691"/>
                  </a:lnTo>
                  <a:lnTo>
                    <a:pt x="1359839" y="25673"/>
                  </a:lnTo>
                  <a:lnTo>
                    <a:pt x="1411390" y="17957"/>
                  </a:lnTo>
                  <a:lnTo>
                    <a:pt x="1463167" y="11575"/>
                  </a:lnTo>
                  <a:lnTo>
                    <a:pt x="1515126" y="6557"/>
                  </a:lnTo>
                  <a:lnTo>
                    <a:pt x="1567221" y="2935"/>
                  </a:lnTo>
                  <a:lnTo>
                    <a:pt x="1619406" y="738"/>
                  </a:lnTo>
                  <a:lnTo>
                    <a:pt x="1671637" y="0"/>
                  </a:lnTo>
                  <a:lnTo>
                    <a:pt x="1737208" y="300"/>
                  </a:lnTo>
                  <a:lnTo>
                    <a:pt x="1802689" y="1191"/>
                  </a:lnTo>
                  <a:lnTo>
                    <a:pt x="1867990" y="2656"/>
                  </a:lnTo>
                  <a:lnTo>
                    <a:pt x="1933022" y="4679"/>
                  </a:lnTo>
                  <a:lnTo>
                    <a:pt x="1997695" y="7245"/>
                  </a:lnTo>
                  <a:lnTo>
                    <a:pt x="2061920" y="10339"/>
                  </a:lnTo>
                  <a:lnTo>
                    <a:pt x="2125606" y="13943"/>
                  </a:lnTo>
                  <a:lnTo>
                    <a:pt x="2188664" y="18042"/>
                  </a:lnTo>
                  <a:lnTo>
                    <a:pt x="2251004" y="22620"/>
                  </a:lnTo>
                  <a:lnTo>
                    <a:pt x="2312536" y="27662"/>
                  </a:lnTo>
                  <a:lnTo>
                    <a:pt x="2373171" y="33152"/>
                  </a:lnTo>
                  <a:lnTo>
                    <a:pt x="2432819" y="39073"/>
                  </a:lnTo>
                  <a:lnTo>
                    <a:pt x="2491389" y="45410"/>
                  </a:lnTo>
                  <a:lnTo>
                    <a:pt x="2548794" y="52147"/>
                  </a:lnTo>
                  <a:lnTo>
                    <a:pt x="2604941" y="59268"/>
                  </a:lnTo>
                  <a:lnTo>
                    <a:pt x="2659743" y="66757"/>
                  </a:lnTo>
                  <a:lnTo>
                    <a:pt x="2713109" y="74599"/>
                  </a:lnTo>
                  <a:lnTo>
                    <a:pt x="2764949" y="82777"/>
                  </a:lnTo>
                  <a:lnTo>
                    <a:pt x="2815174" y="91276"/>
                  </a:lnTo>
                  <a:lnTo>
                    <a:pt x="2863694" y="100080"/>
                  </a:lnTo>
                  <a:lnTo>
                    <a:pt x="2910419" y="109173"/>
                  </a:lnTo>
                  <a:lnTo>
                    <a:pt x="2955259" y="118539"/>
                  </a:lnTo>
                  <a:lnTo>
                    <a:pt x="2998125" y="128163"/>
                  </a:lnTo>
                  <a:lnTo>
                    <a:pt x="3038928" y="138027"/>
                  </a:lnTo>
                  <a:lnTo>
                    <a:pt x="3077576" y="148118"/>
                  </a:lnTo>
                  <a:lnTo>
                    <a:pt x="3148052" y="168912"/>
                  </a:lnTo>
                  <a:lnTo>
                    <a:pt x="3208836" y="190418"/>
                  </a:lnTo>
                  <a:lnTo>
                    <a:pt x="3259211" y="212510"/>
                  </a:lnTo>
                  <a:lnTo>
                    <a:pt x="3280270" y="223735"/>
                  </a:lnTo>
                </a:path>
              </a:pathLst>
            </a:custGeom>
            <a:ln w="381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06046" y="2839104"/>
              <a:ext cx="118745" cy="123825"/>
            </a:xfrm>
            <a:custGeom>
              <a:avLst/>
              <a:gdLst/>
              <a:ahLst/>
              <a:cxnLst/>
              <a:rect l="l" t="t" r="r" b="b"/>
              <a:pathLst>
                <a:path w="118745" h="123825">
                  <a:moveTo>
                    <a:pt x="85788" y="0"/>
                  </a:moveTo>
                  <a:lnTo>
                    <a:pt x="0" y="75539"/>
                  </a:lnTo>
                  <a:lnTo>
                    <a:pt x="118427" y="123558"/>
                  </a:lnTo>
                  <a:lnTo>
                    <a:pt x="85788" y="0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029200" y="4038600"/>
              <a:ext cx="1276350" cy="0"/>
            </a:xfrm>
            <a:custGeom>
              <a:avLst/>
              <a:gdLst/>
              <a:ahLst/>
              <a:cxnLst/>
              <a:rect l="l" t="t" r="r" b="b"/>
              <a:pathLst>
                <a:path w="1276350">
                  <a:moveTo>
                    <a:pt x="0" y="0"/>
                  </a:moveTo>
                  <a:lnTo>
                    <a:pt x="1276350" y="0"/>
                  </a:lnTo>
                </a:path>
              </a:pathLst>
            </a:custGeom>
            <a:ln w="38100">
              <a:solidFill>
                <a:srgbClr val="CC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286502" y="398144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914400" y="4038600"/>
              <a:ext cx="742950" cy="0"/>
            </a:xfrm>
            <a:custGeom>
              <a:avLst/>
              <a:gdLst/>
              <a:ahLst/>
              <a:cxnLst/>
              <a:rect l="l" t="t" r="r" b="b"/>
              <a:pathLst>
                <a:path w="742950">
                  <a:moveTo>
                    <a:pt x="0" y="0"/>
                  </a:moveTo>
                  <a:lnTo>
                    <a:pt x="742950" y="0"/>
                  </a:lnTo>
                </a:path>
              </a:pathLst>
            </a:custGeom>
            <a:ln w="38100">
              <a:solidFill>
                <a:srgbClr val="CC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638302" y="3981444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209800" y="4038600"/>
              <a:ext cx="2266950" cy="0"/>
            </a:xfrm>
            <a:custGeom>
              <a:avLst/>
              <a:gdLst/>
              <a:ahLst/>
              <a:cxnLst/>
              <a:rect l="l" t="t" r="r" b="b"/>
              <a:pathLst>
                <a:path w="2266950">
                  <a:moveTo>
                    <a:pt x="0" y="0"/>
                  </a:moveTo>
                  <a:lnTo>
                    <a:pt x="2266950" y="0"/>
                  </a:lnTo>
                </a:path>
              </a:pathLst>
            </a:custGeom>
            <a:ln w="38100">
              <a:solidFill>
                <a:srgbClr val="CC00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457702" y="3981446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9647171" y="6474909"/>
            <a:ext cx="23888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Example: </a:t>
            </a:r>
            <a:r>
              <a:rPr sz="2000" spc="-65" dirty="0">
                <a:latin typeface="Calibri"/>
                <a:cs typeface="Calibri"/>
              </a:rPr>
              <a:t>Teg</a:t>
            </a:r>
            <a:r>
              <a:rPr sz="2000" spc="-10" dirty="0">
                <a:latin typeface="Calibri"/>
                <a:cs typeface="Calibri"/>
              </a:rPr>
              <a:t> Grenager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753981" y="23625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9909556" y="2409698"/>
            <a:ext cx="1454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9220581" y="29721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9373139" y="3019298"/>
            <a:ext cx="1511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687181" y="38865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834373" y="3933697"/>
            <a:ext cx="1619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b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687181" y="48009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8849645" y="4848097"/>
            <a:ext cx="1320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c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0896981" y="38865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1048015" y="3933697"/>
            <a:ext cx="1536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9449181" y="38865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 txBox="1"/>
          <p:nvPr/>
        </p:nvSpPr>
        <p:spPr>
          <a:xfrm>
            <a:off x="9596372" y="3933697"/>
            <a:ext cx="1619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10896981" y="48009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1044172" y="4848097"/>
            <a:ext cx="1619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449181" y="48009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9584181" y="4848097"/>
            <a:ext cx="1873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0896981" y="571538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4644" y="182529"/>
                </a:lnTo>
                <a:lnTo>
                  <a:pt x="17964" y="139619"/>
                </a:lnTo>
                <a:lnTo>
                  <a:pt x="39041" y="100788"/>
                </a:lnTo>
                <a:lnTo>
                  <a:pt x="66955" y="66955"/>
                </a:lnTo>
                <a:lnTo>
                  <a:pt x="100788" y="39041"/>
                </a:lnTo>
                <a:lnTo>
                  <a:pt x="139619" y="17964"/>
                </a:lnTo>
                <a:lnTo>
                  <a:pt x="182529" y="4644"/>
                </a:lnTo>
                <a:lnTo>
                  <a:pt x="228600" y="0"/>
                </a:lnTo>
                <a:lnTo>
                  <a:pt x="274670" y="4644"/>
                </a:lnTo>
                <a:lnTo>
                  <a:pt x="317580" y="17964"/>
                </a:lnTo>
                <a:lnTo>
                  <a:pt x="356411" y="39041"/>
                </a:lnTo>
                <a:lnTo>
                  <a:pt x="390244" y="66955"/>
                </a:lnTo>
                <a:lnTo>
                  <a:pt x="418158" y="100788"/>
                </a:lnTo>
                <a:lnTo>
                  <a:pt x="439235" y="139619"/>
                </a:lnTo>
                <a:lnTo>
                  <a:pt x="452555" y="182529"/>
                </a:lnTo>
                <a:lnTo>
                  <a:pt x="457200" y="228600"/>
                </a:lnTo>
                <a:lnTo>
                  <a:pt x="452555" y="274670"/>
                </a:lnTo>
                <a:lnTo>
                  <a:pt x="439235" y="317580"/>
                </a:lnTo>
                <a:lnTo>
                  <a:pt x="418158" y="356411"/>
                </a:lnTo>
                <a:lnTo>
                  <a:pt x="390244" y="390244"/>
                </a:lnTo>
                <a:lnTo>
                  <a:pt x="356411" y="418158"/>
                </a:lnTo>
                <a:lnTo>
                  <a:pt x="317580" y="439235"/>
                </a:lnTo>
                <a:lnTo>
                  <a:pt x="274670" y="452555"/>
                </a:lnTo>
                <a:lnTo>
                  <a:pt x="228600" y="457200"/>
                </a:lnTo>
                <a:lnTo>
                  <a:pt x="182529" y="452555"/>
                </a:lnTo>
                <a:lnTo>
                  <a:pt x="139619" y="439235"/>
                </a:lnTo>
                <a:lnTo>
                  <a:pt x="100788" y="418158"/>
                </a:lnTo>
                <a:lnTo>
                  <a:pt x="66955" y="390244"/>
                </a:lnTo>
                <a:lnTo>
                  <a:pt x="39041" y="356411"/>
                </a:lnTo>
                <a:lnTo>
                  <a:pt x="17964" y="317580"/>
                </a:lnTo>
                <a:lnTo>
                  <a:pt x="4644" y="274670"/>
                </a:lnTo>
                <a:lnTo>
                  <a:pt x="0" y="228600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1031981" y="5762497"/>
            <a:ext cx="1873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Calibri"/>
                <a:cs typeface="Calibri"/>
              </a:rPr>
              <a:t>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8903207" y="2807207"/>
            <a:ext cx="2235200" cy="2908300"/>
            <a:chOff x="8903207" y="2807207"/>
            <a:chExt cx="2235200" cy="2908300"/>
          </a:xfrm>
        </p:grpSpPr>
        <p:sp>
          <p:nvSpPr>
            <p:cNvPr id="92" name="object 92"/>
            <p:cNvSpPr/>
            <p:nvPr/>
          </p:nvSpPr>
          <p:spPr>
            <a:xfrm>
              <a:off x="9610724" y="2819780"/>
              <a:ext cx="372110" cy="219710"/>
            </a:xfrm>
            <a:custGeom>
              <a:avLst/>
              <a:gdLst/>
              <a:ahLst/>
              <a:cxnLst/>
              <a:rect l="l" t="t" r="r" b="b"/>
              <a:pathLst>
                <a:path w="372109" h="219710">
                  <a:moveTo>
                    <a:pt x="371754" y="0"/>
                  </a:moveTo>
                  <a:lnTo>
                    <a:pt x="0" y="219354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449180" y="3429380"/>
              <a:ext cx="228600" cy="457200"/>
            </a:xfrm>
            <a:custGeom>
              <a:avLst/>
              <a:gdLst/>
              <a:ahLst/>
              <a:cxnLst/>
              <a:rect l="l" t="t" r="r" b="b"/>
              <a:pathLst>
                <a:path w="228600" h="457200">
                  <a:moveTo>
                    <a:pt x="0" y="0"/>
                  </a:moveTo>
                  <a:lnTo>
                    <a:pt x="228600" y="457200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677780" y="4343780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h="457200">
                  <a:moveTo>
                    <a:pt x="0" y="0"/>
                  </a:moveTo>
                  <a:lnTo>
                    <a:pt x="0" y="457200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1125580" y="4343780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h="457200">
                  <a:moveTo>
                    <a:pt x="0" y="0"/>
                  </a:moveTo>
                  <a:lnTo>
                    <a:pt x="0" y="457200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449180" y="3429380"/>
              <a:ext cx="1676400" cy="457200"/>
            </a:xfrm>
            <a:custGeom>
              <a:avLst/>
              <a:gdLst/>
              <a:ahLst/>
              <a:cxnLst/>
              <a:rect l="l" t="t" r="r" b="b"/>
              <a:pathLst>
                <a:path w="1676400" h="457200">
                  <a:moveTo>
                    <a:pt x="1676400" y="457200"/>
                  </a:moveTo>
                  <a:lnTo>
                    <a:pt x="0" y="0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915780" y="3429380"/>
              <a:ext cx="533400" cy="457200"/>
            </a:xfrm>
            <a:custGeom>
              <a:avLst/>
              <a:gdLst/>
              <a:ahLst/>
              <a:cxnLst/>
              <a:rect l="l" t="t" r="r" b="b"/>
              <a:pathLst>
                <a:path w="533400" h="457200">
                  <a:moveTo>
                    <a:pt x="533400" y="0"/>
                  </a:moveTo>
                  <a:lnTo>
                    <a:pt x="0" y="457200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915780" y="4343780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h="457200">
                  <a:moveTo>
                    <a:pt x="0" y="0"/>
                  </a:moveTo>
                  <a:lnTo>
                    <a:pt x="0" y="457200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1125580" y="5258180"/>
              <a:ext cx="0" cy="457200"/>
            </a:xfrm>
            <a:custGeom>
              <a:avLst/>
              <a:gdLst/>
              <a:ahLst/>
              <a:cxnLst/>
              <a:rect l="l" t="t" r="r" b="b"/>
              <a:pathLst>
                <a:path h="457200">
                  <a:moveTo>
                    <a:pt x="0" y="0"/>
                  </a:moveTo>
                  <a:lnTo>
                    <a:pt x="0" y="457200"/>
                  </a:lnTo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0442606" y="2226816"/>
            <a:ext cx="525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g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0 </a:t>
            </a:r>
            <a:r>
              <a:rPr sz="2000" i="1" spc="-434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h=6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8613859" y="2814238"/>
            <a:ext cx="525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g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1 </a:t>
            </a:r>
            <a:r>
              <a:rPr sz="2000" i="1" spc="-434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h=5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8004107" y="3750561"/>
            <a:ext cx="525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g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2 </a:t>
            </a:r>
            <a:r>
              <a:rPr sz="2000" i="1" spc="-434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h=6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8004107" y="4642732"/>
            <a:ext cx="525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g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3 </a:t>
            </a:r>
            <a:r>
              <a:rPr sz="2000" i="1" spc="-434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h=7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985356" y="3826685"/>
            <a:ext cx="525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g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4 </a:t>
            </a:r>
            <a:r>
              <a:rPr sz="2000" i="1" spc="-434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h=2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985356" y="4664808"/>
            <a:ext cx="525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g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6 </a:t>
            </a:r>
            <a:r>
              <a:rPr sz="2000" i="1" spc="-434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h=0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1432977" y="3728231"/>
            <a:ext cx="5257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0485" marR="5080" indent="-58419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g</a:t>
            </a:r>
            <a:r>
              <a:rPr sz="2000" i="1" spc="-5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9 </a:t>
            </a:r>
            <a:r>
              <a:rPr sz="2000" i="1" spc="-434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h=1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1407095" y="4718856"/>
            <a:ext cx="6546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g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10</a:t>
            </a:r>
            <a:endParaRPr sz="2000">
              <a:latin typeface="Calibri"/>
              <a:cs typeface="Calibri"/>
            </a:endParaRPr>
          </a:p>
          <a:p>
            <a:pPr marL="133985">
              <a:lnSpc>
                <a:spcPct val="100000"/>
              </a:lnSpc>
            </a:pPr>
            <a:r>
              <a:rPr sz="2000" i="1" spc="-5" dirty="0">
                <a:latin typeface="Calibri"/>
                <a:cs typeface="Calibri"/>
              </a:rPr>
              <a:t>h=2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1407095" y="5579055"/>
            <a:ext cx="65468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g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3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12</a:t>
            </a:r>
            <a:endParaRPr sz="2000">
              <a:latin typeface="Calibri"/>
              <a:cs typeface="Calibri"/>
            </a:endParaRPr>
          </a:p>
          <a:p>
            <a:pPr marL="133985">
              <a:lnSpc>
                <a:spcPct val="100000"/>
              </a:lnSpc>
            </a:pPr>
            <a:r>
              <a:rPr sz="2000" i="1" spc="-5" dirty="0">
                <a:latin typeface="Calibri"/>
                <a:cs typeface="Calibri"/>
              </a:rPr>
              <a:t>h=0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Diagram 28">
            <a:extLst>
              <a:ext uri="{FF2B5EF4-FFF2-40B4-BE49-F238E27FC236}">
                <a16:creationId xmlns:a16="http://schemas.microsoft.com/office/drawing/2014/main" id="{E48779D1-6219-2CD4-9B32-3E3C3B2DF6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125515"/>
              </p:ext>
            </p:extLst>
          </p:nvPr>
        </p:nvGraphicFramePr>
        <p:xfrm>
          <a:off x="959224" y="162306"/>
          <a:ext cx="8343049" cy="8663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2288536" y="1454910"/>
            <a:ext cx="7318375" cy="1009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Should</a:t>
            </a:r>
            <a:r>
              <a:rPr sz="3200" spc="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stop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when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enqueue</a:t>
            </a:r>
            <a:r>
              <a:rPr sz="3200" spc="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goal?</a:t>
            </a:r>
            <a:endParaRPr sz="3200">
              <a:latin typeface="Calibri"/>
              <a:cs typeface="Calibri"/>
            </a:endParaRPr>
          </a:p>
          <a:p>
            <a:pPr marL="474345" algn="ctr">
              <a:lnSpc>
                <a:spcPct val="100000"/>
              </a:lnSpc>
              <a:spcBef>
                <a:spcPts val="1745"/>
              </a:spcBef>
            </a:pPr>
            <a:r>
              <a:rPr sz="1800" i="1" dirty="0">
                <a:latin typeface="Calibri"/>
                <a:cs typeface="Calibri"/>
              </a:rPr>
              <a:t>h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=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8536" y="5551422"/>
            <a:ext cx="6791959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No: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only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stop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when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dequeue</a:t>
            </a:r>
            <a:r>
              <a:rPr sz="3200" spc="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76600" y="3505200"/>
            <a:ext cx="609600" cy="595630"/>
          </a:xfrm>
          <a:custGeom>
            <a:avLst/>
            <a:gdLst/>
            <a:ahLst/>
            <a:cxnLst/>
            <a:rect l="l" t="t" r="r" b="b"/>
            <a:pathLst>
              <a:path w="609600" h="595629">
                <a:moveTo>
                  <a:pt x="0" y="297561"/>
                </a:moveTo>
                <a:lnTo>
                  <a:pt x="3894" y="249295"/>
                </a:lnTo>
                <a:lnTo>
                  <a:pt x="15169" y="203508"/>
                </a:lnTo>
                <a:lnTo>
                  <a:pt x="33213" y="160814"/>
                </a:lnTo>
                <a:lnTo>
                  <a:pt x="57412" y="121825"/>
                </a:lnTo>
                <a:lnTo>
                  <a:pt x="87153" y="87153"/>
                </a:lnTo>
                <a:lnTo>
                  <a:pt x="121825" y="57412"/>
                </a:lnTo>
                <a:lnTo>
                  <a:pt x="160814" y="33213"/>
                </a:lnTo>
                <a:lnTo>
                  <a:pt x="203508" y="15169"/>
                </a:lnTo>
                <a:lnTo>
                  <a:pt x="249295" y="3894"/>
                </a:lnTo>
                <a:lnTo>
                  <a:pt x="297561" y="0"/>
                </a:lnTo>
                <a:lnTo>
                  <a:pt x="312039" y="0"/>
                </a:lnTo>
                <a:lnTo>
                  <a:pt x="360304" y="3894"/>
                </a:lnTo>
                <a:lnTo>
                  <a:pt x="406091" y="15169"/>
                </a:lnTo>
                <a:lnTo>
                  <a:pt x="448785" y="33213"/>
                </a:lnTo>
                <a:lnTo>
                  <a:pt x="487774" y="57412"/>
                </a:lnTo>
                <a:lnTo>
                  <a:pt x="522446" y="87153"/>
                </a:lnTo>
                <a:lnTo>
                  <a:pt x="552187" y="121825"/>
                </a:lnTo>
                <a:lnTo>
                  <a:pt x="576386" y="160814"/>
                </a:lnTo>
                <a:lnTo>
                  <a:pt x="594430" y="203508"/>
                </a:lnTo>
                <a:lnTo>
                  <a:pt x="605705" y="249295"/>
                </a:lnTo>
                <a:lnTo>
                  <a:pt x="609600" y="297561"/>
                </a:lnTo>
                <a:lnTo>
                  <a:pt x="605705" y="345826"/>
                </a:lnTo>
                <a:lnTo>
                  <a:pt x="594430" y="391613"/>
                </a:lnTo>
                <a:lnTo>
                  <a:pt x="576386" y="434307"/>
                </a:lnTo>
                <a:lnTo>
                  <a:pt x="552187" y="473296"/>
                </a:lnTo>
                <a:lnTo>
                  <a:pt x="522446" y="507968"/>
                </a:lnTo>
                <a:lnTo>
                  <a:pt x="487774" y="537709"/>
                </a:lnTo>
                <a:lnTo>
                  <a:pt x="448785" y="561908"/>
                </a:lnTo>
                <a:lnTo>
                  <a:pt x="406091" y="579952"/>
                </a:lnTo>
                <a:lnTo>
                  <a:pt x="360304" y="591227"/>
                </a:lnTo>
                <a:lnTo>
                  <a:pt x="312039" y="595122"/>
                </a:lnTo>
                <a:lnTo>
                  <a:pt x="297561" y="595122"/>
                </a:lnTo>
                <a:lnTo>
                  <a:pt x="249295" y="591227"/>
                </a:lnTo>
                <a:lnTo>
                  <a:pt x="203508" y="579952"/>
                </a:lnTo>
                <a:lnTo>
                  <a:pt x="160814" y="561908"/>
                </a:lnTo>
                <a:lnTo>
                  <a:pt x="121825" y="537709"/>
                </a:lnTo>
                <a:lnTo>
                  <a:pt x="87153" y="507968"/>
                </a:lnTo>
                <a:lnTo>
                  <a:pt x="57412" y="473296"/>
                </a:lnTo>
                <a:lnTo>
                  <a:pt x="33213" y="434307"/>
                </a:lnTo>
                <a:lnTo>
                  <a:pt x="15169" y="391613"/>
                </a:lnTo>
                <a:lnTo>
                  <a:pt x="3894" y="345826"/>
                </a:lnTo>
                <a:lnTo>
                  <a:pt x="0" y="297561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84435" y="3553936"/>
            <a:ext cx="1936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852795" y="2514473"/>
            <a:ext cx="638810" cy="2515235"/>
            <a:chOff x="5852795" y="2514473"/>
            <a:chExt cx="638810" cy="2515235"/>
          </a:xfrm>
        </p:grpSpPr>
        <p:sp>
          <p:nvSpPr>
            <p:cNvPr id="8" name="object 8"/>
            <p:cNvSpPr/>
            <p:nvPr/>
          </p:nvSpPr>
          <p:spPr>
            <a:xfrm>
              <a:off x="5867400" y="2529078"/>
              <a:ext cx="609600" cy="595630"/>
            </a:xfrm>
            <a:custGeom>
              <a:avLst/>
              <a:gdLst/>
              <a:ahLst/>
              <a:cxnLst/>
              <a:rect l="l" t="t" r="r" b="b"/>
              <a:pathLst>
                <a:path w="609600" h="595630">
                  <a:moveTo>
                    <a:pt x="0" y="297561"/>
                  </a:moveTo>
                  <a:lnTo>
                    <a:pt x="3894" y="249295"/>
                  </a:lnTo>
                  <a:lnTo>
                    <a:pt x="15169" y="203508"/>
                  </a:lnTo>
                  <a:lnTo>
                    <a:pt x="33213" y="160814"/>
                  </a:lnTo>
                  <a:lnTo>
                    <a:pt x="57412" y="121825"/>
                  </a:lnTo>
                  <a:lnTo>
                    <a:pt x="87153" y="87153"/>
                  </a:lnTo>
                  <a:lnTo>
                    <a:pt x="121825" y="57412"/>
                  </a:lnTo>
                  <a:lnTo>
                    <a:pt x="160814" y="33213"/>
                  </a:lnTo>
                  <a:lnTo>
                    <a:pt x="203508" y="15169"/>
                  </a:lnTo>
                  <a:lnTo>
                    <a:pt x="249295" y="3894"/>
                  </a:lnTo>
                  <a:lnTo>
                    <a:pt x="297561" y="0"/>
                  </a:lnTo>
                  <a:lnTo>
                    <a:pt x="312039" y="0"/>
                  </a:lnTo>
                  <a:lnTo>
                    <a:pt x="360304" y="3894"/>
                  </a:lnTo>
                  <a:lnTo>
                    <a:pt x="406091" y="15169"/>
                  </a:lnTo>
                  <a:lnTo>
                    <a:pt x="448785" y="33213"/>
                  </a:lnTo>
                  <a:lnTo>
                    <a:pt x="487774" y="57412"/>
                  </a:lnTo>
                  <a:lnTo>
                    <a:pt x="522446" y="87153"/>
                  </a:lnTo>
                  <a:lnTo>
                    <a:pt x="552187" y="121825"/>
                  </a:lnTo>
                  <a:lnTo>
                    <a:pt x="576386" y="160814"/>
                  </a:lnTo>
                  <a:lnTo>
                    <a:pt x="594430" y="203508"/>
                  </a:lnTo>
                  <a:lnTo>
                    <a:pt x="605705" y="249295"/>
                  </a:lnTo>
                  <a:lnTo>
                    <a:pt x="609600" y="297561"/>
                  </a:lnTo>
                  <a:lnTo>
                    <a:pt x="605705" y="345826"/>
                  </a:lnTo>
                  <a:lnTo>
                    <a:pt x="594430" y="391613"/>
                  </a:lnTo>
                  <a:lnTo>
                    <a:pt x="576386" y="434307"/>
                  </a:lnTo>
                  <a:lnTo>
                    <a:pt x="552187" y="473296"/>
                  </a:lnTo>
                  <a:lnTo>
                    <a:pt x="522446" y="507968"/>
                  </a:lnTo>
                  <a:lnTo>
                    <a:pt x="487774" y="537709"/>
                  </a:lnTo>
                  <a:lnTo>
                    <a:pt x="448785" y="561908"/>
                  </a:lnTo>
                  <a:lnTo>
                    <a:pt x="406091" y="579952"/>
                  </a:lnTo>
                  <a:lnTo>
                    <a:pt x="360304" y="591227"/>
                  </a:lnTo>
                  <a:lnTo>
                    <a:pt x="312039" y="595122"/>
                  </a:lnTo>
                  <a:lnTo>
                    <a:pt x="297561" y="595122"/>
                  </a:lnTo>
                  <a:lnTo>
                    <a:pt x="249295" y="591227"/>
                  </a:lnTo>
                  <a:lnTo>
                    <a:pt x="203508" y="579952"/>
                  </a:lnTo>
                  <a:lnTo>
                    <a:pt x="160814" y="561908"/>
                  </a:lnTo>
                  <a:lnTo>
                    <a:pt x="121825" y="537709"/>
                  </a:lnTo>
                  <a:lnTo>
                    <a:pt x="87153" y="507968"/>
                  </a:lnTo>
                  <a:lnTo>
                    <a:pt x="57412" y="473296"/>
                  </a:lnTo>
                  <a:lnTo>
                    <a:pt x="33213" y="434307"/>
                  </a:lnTo>
                  <a:lnTo>
                    <a:pt x="15169" y="391613"/>
                  </a:lnTo>
                  <a:lnTo>
                    <a:pt x="3894" y="345826"/>
                  </a:lnTo>
                  <a:lnTo>
                    <a:pt x="0" y="297561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867400" y="4419600"/>
              <a:ext cx="609600" cy="595630"/>
            </a:xfrm>
            <a:custGeom>
              <a:avLst/>
              <a:gdLst/>
              <a:ahLst/>
              <a:cxnLst/>
              <a:rect l="l" t="t" r="r" b="b"/>
              <a:pathLst>
                <a:path w="609600" h="595629">
                  <a:moveTo>
                    <a:pt x="0" y="297561"/>
                  </a:moveTo>
                  <a:lnTo>
                    <a:pt x="3894" y="249295"/>
                  </a:lnTo>
                  <a:lnTo>
                    <a:pt x="15169" y="203508"/>
                  </a:lnTo>
                  <a:lnTo>
                    <a:pt x="33213" y="160814"/>
                  </a:lnTo>
                  <a:lnTo>
                    <a:pt x="57412" y="121825"/>
                  </a:lnTo>
                  <a:lnTo>
                    <a:pt x="87153" y="87153"/>
                  </a:lnTo>
                  <a:lnTo>
                    <a:pt x="121825" y="57412"/>
                  </a:lnTo>
                  <a:lnTo>
                    <a:pt x="160814" y="33213"/>
                  </a:lnTo>
                  <a:lnTo>
                    <a:pt x="203508" y="15169"/>
                  </a:lnTo>
                  <a:lnTo>
                    <a:pt x="249295" y="3894"/>
                  </a:lnTo>
                  <a:lnTo>
                    <a:pt x="297561" y="0"/>
                  </a:lnTo>
                  <a:lnTo>
                    <a:pt x="312039" y="0"/>
                  </a:lnTo>
                  <a:lnTo>
                    <a:pt x="360304" y="3894"/>
                  </a:lnTo>
                  <a:lnTo>
                    <a:pt x="406091" y="15169"/>
                  </a:lnTo>
                  <a:lnTo>
                    <a:pt x="448785" y="33213"/>
                  </a:lnTo>
                  <a:lnTo>
                    <a:pt x="487774" y="57412"/>
                  </a:lnTo>
                  <a:lnTo>
                    <a:pt x="522446" y="87153"/>
                  </a:lnTo>
                  <a:lnTo>
                    <a:pt x="552187" y="121825"/>
                  </a:lnTo>
                  <a:lnTo>
                    <a:pt x="576386" y="160814"/>
                  </a:lnTo>
                  <a:lnTo>
                    <a:pt x="594430" y="203508"/>
                  </a:lnTo>
                  <a:lnTo>
                    <a:pt x="605705" y="249295"/>
                  </a:lnTo>
                  <a:lnTo>
                    <a:pt x="609600" y="297561"/>
                  </a:lnTo>
                  <a:lnTo>
                    <a:pt x="605705" y="345826"/>
                  </a:lnTo>
                  <a:lnTo>
                    <a:pt x="594430" y="391613"/>
                  </a:lnTo>
                  <a:lnTo>
                    <a:pt x="576386" y="434307"/>
                  </a:lnTo>
                  <a:lnTo>
                    <a:pt x="552187" y="473296"/>
                  </a:lnTo>
                  <a:lnTo>
                    <a:pt x="522446" y="507968"/>
                  </a:lnTo>
                  <a:lnTo>
                    <a:pt x="487774" y="537709"/>
                  </a:lnTo>
                  <a:lnTo>
                    <a:pt x="448785" y="561908"/>
                  </a:lnTo>
                  <a:lnTo>
                    <a:pt x="406091" y="579952"/>
                  </a:lnTo>
                  <a:lnTo>
                    <a:pt x="360304" y="591227"/>
                  </a:lnTo>
                  <a:lnTo>
                    <a:pt x="312039" y="595122"/>
                  </a:lnTo>
                  <a:lnTo>
                    <a:pt x="297561" y="595122"/>
                  </a:lnTo>
                  <a:lnTo>
                    <a:pt x="249295" y="591227"/>
                  </a:lnTo>
                  <a:lnTo>
                    <a:pt x="203508" y="579952"/>
                  </a:lnTo>
                  <a:lnTo>
                    <a:pt x="160814" y="561908"/>
                  </a:lnTo>
                  <a:lnTo>
                    <a:pt x="121825" y="537709"/>
                  </a:lnTo>
                  <a:lnTo>
                    <a:pt x="87153" y="507968"/>
                  </a:lnTo>
                  <a:lnTo>
                    <a:pt x="57412" y="473296"/>
                  </a:lnTo>
                  <a:lnTo>
                    <a:pt x="33213" y="434307"/>
                  </a:lnTo>
                  <a:lnTo>
                    <a:pt x="15169" y="391613"/>
                  </a:lnTo>
                  <a:lnTo>
                    <a:pt x="3894" y="345826"/>
                  </a:lnTo>
                  <a:lnTo>
                    <a:pt x="0" y="297561"/>
                  </a:lnTo>
                  <a:close/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51612" y="2577623"/>
            <a:ext cx="241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82000" y="3519678"/>
            <a:ext cx="609600" cy="595630"/>
          </a:xfrm>
          <a:custGeom>
            <a:avLst/>
            <a:gdLst/>
            <a:ahLst/>
            <a:cxnLst/>
            <a:rect l="l" t="t" r="r" b="b"/>
            <a:pathLst>
              <a:path w="609600" h="595629">
                <a:moveTo>
                  <a:pt x="0" y="297561"/>
                </a:moveTo>
                <a:lnTo>
                  <a:pt x="3894" y="249295"/>
                </a:lnTo>
                <a:lnTo>
                  <a:pt x="15169" y="203508"/>
                </a:lnTo>
                <a:lnTo>
                  <a:pt x="33213" y="160814"/>
                </a:lnTo>
                <a:lnTo>
                  <a:pt x="57412" y="121825"/>
                </a:lnTo>
                <a:lnTo>
                  <a:pt x="87153" y="87153"/>
                </a:lnTo>
                <a:lnTo>
                  <a:pt x="121825" y="57412"/>
                </a:lnTo>
                <a:lnTo>
                  <a:pt x="160814" y="33213"/>
                </a:lnTo>
                <a:lnTo>
                  <a:pt x="203508" y="15169"/>
                </a:lnTo>
                <a:lnTo>
                  <a:pt x="249295" y="3894"/>
                </a:lnTo>
                <a:lnTo>
                  <a:pt x="297561" y="0"/>
                </a:lnTo>
                <a:lnTo>
                  <a:pt x="312039" y="0"/>
                </a:lnTo>
                <a:lnTo>
                  <a:pt x="360304" y="3894"/>
                </a:lnTo>
                <a:lnTo>
                  <a:pt x="406091" y="15169"/>
                </a:lnTo>
                <a:lnTo>
                  <a:pt x="448785" y="33213"/>
                </a:lnTo>
                <a:lnTo>
                  <a:pt x="487774" y="57412"/>
                </a:lnTo>
                <a:lnTo>
                  <a:pt x="522446" y="87153"/>
                </a:lnTo>
                <a:lnTo>
                  <a:pt x="552187" y="121825"/>
                </a:lnTo>
                <a:lnTo>
                  <a:pt x="576386" y="160814"/>
                </a:lnTo>
                <a:lnTo>
                  <a:pt x="594430" y="203508"/>
                </a:lnTo>
                <a:lnTo>
                  <a:pt x="605705" y="249295"/>
                </a:lnTo>
                <a:lnTo>
                  <a:pt x="609600" y="297561"/>
                </a:lnTo>
                <a:lnTo>
                  <a:pt x="605705" y="345826"/>
                </a:lnTo>
                <a:lnTo>
                  <a:pt x="594430" y="391613"/>
                </a:lnTo>
                <a:lnTo>
                  <a:pt x="576386" y="434307"/>
                </a:lnTo>
                <a:lnTo>
                  <a:pt x="552187" y="473296"/>
                </a:lnTo>
                <a:lnTo>
                  <a:pt x="522446" y="507968"/>
                </a:lnTo>
                <a:lnTo>
                  <a:pt x="487774" y="537709"/>
                </a:lnTo>
                <a:lnTo>
                  <a:pt x="448785" y="561908"/>
                </a:lnTo>
                <a:lnTo>
                  <a:pt x="406091" y="579952"/>
                </a:lnTo>
                <a:lnTo>
                  <a:pt x="360304" y="591227"/>
                </a:lnTo>
                <a:lnTo>
                  <a:pt x="312039" y="595122"/>
                </a:lnTo>
                <a:lnTo>
                  <a:pt x="297561" y="595122"/>
                </a:lnTo>
                <a:lnTo>
                  <a:pt x="249295" y="591227"/>
                </a:lnTo>
                <a:lnTo>
                  <a:pt x="203508" y="579952"/>
                </a:lnTo>
                <a:lnTo>
                  <a:pt x="160814" y="561908"/>
                </a:lnTo>
                <a:lnTo>
                  <a:pt x="121825" y="537709"/>
                </a:lnTo>
                <a:lnTo>
                  <a:pt x="87153" y="507968"/>
                </a:lnTo>
                <a:lnTo>
                  <a:pt x="57412" y="473296"/>
                </a:lnTo>
                <a:lnTo>
                  <a:pt x="33213" y="434307"/>
                </a:lnTo>
                <a:lnTo>
                  <a:pt x="15169" y="391613"/>
                </a:lnTo>
                <a:lnTo>
                  <a:pt x="3894" y="345826"/>
                </a:lnTo>
                <a:lnTo>
                  <a:pt x="0" y="297561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560149" y="3568223"/>
            <a:ext cx="25272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871721" y="2786576"/>
            <a:ext cx="4510405" cy="1974214"/>
            <a:chOff x="3871721" y="2786576"/>
            <a:chExt cx="4510405" cy="1974214"/>
          </a:xfrm>
        </p:grpSpPr>
        <p:sp>
          <p:nvSpPr>
            <p:cNvPr id="14" name="object 14"/>
            <p:cNvSpPr/>
            <p:nvPr/>
          </p:nvSpPr>
          <p:spPr>
            <a:xfrm>
              <a:off x="6476999" y="2819399"/>
              <a:ext cx="1838960" cy="809625"/>
            </a:xfrm>
            <a:custGeom>
              <a:avLst/>
              <a:gdLst/>
              <a:ahLst/>
              <a:cxnLst/>
              <a:rect l="l" t="t" r="r" b="b"/>
              <a:pathLst>
                <a:path w="1838959" h="809625">
                  <a:moveTo>
                    <a:pt x="0" y="0"/>
                  </a:moveTo>
                  <a:lnTo>
                    <a:pt x="1838744" y="80904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73328" y="3556353"/>
              <a:ext cx="109220" cy="132715"/>
            </a:xfrm>
            <a:custGeom>
              <a:avLst/>
              <a:gdLst/>
              <a:ahLst/>
              <a:cxnLst/>
              <a:rect l="l" t="t" r="r" b="b"/>
              <a:pathLst>
                <a:path w="109220" h="132714">
                  <a:moveTo>
                    <a:pt x="58318" y="0"/>
                  </a:moveTo>
                  <a:lnTo>
                    <a:pt x="0" y="132511"/>
                  </a:lnTo>
                  <a:lnTo>
                    <a:pt x="108673" y="101244"/>
                  </a:lnTo>
                  <a:lnTo>
                    <a:pt x="583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886206" y="2847605"/>
              <a:ext cx="1914525" cy="810260"/>
            </a:xfrm>
            <a:custGeom>
              <a:avLst/>
              <a:gdLst/>
              <a:ahLst/>
              <a:cxnLst/>
              <a:rect l="l" t="t" r="r" b="b"/>
              <a:pathLst>
                <a:path w="1914525" h="810260">
                  <a:moveTo>
                    <a:pt x="1914525" y="0"/>
                  </a:moveTo>
                  <a:lnTo>
                    <a:pt x="0" y="809993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59198" y="2786576"/>
              <a:ext cx="108585" cy="133350"/>
            </a:xfrm>
            <a:custGeom>
              <a:avLst/>
              <a:gdLst/>
              <a:ahLst/>
              <a:cxnLst/>
              <a:rect l="l" t="t" r="r" b="b"/>
              <a:pathLst>
                <a:path w="108585" h="133350">
                  <a:moveTo>
                    <a:pt x="0" y="0"/>
                  </a:moveTo>
                  <a:lnTo>
                    <a:pt x="56400" y="133337"/>
                  </a:lnTo>
                  <a:lnTo>
                    <a:pt x="108203" y="32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86199" y="3962400"/>
              <a:ext cx="1913889" cy="736600"/>
            </a:xfrm>
            <a:custGeom>
              <a:avLst/>
              <a:gdLst/>
              <a:ahLst/>
              <a:cxnLst/>
              <a:rect l="l" t="t" r="r" b="b"/>
              <a:pathLst>
                <a:path w="1913889" h="736600">
                  <a:moveTo>
                    <a:pt x="0" y="0"/>
                  </a:moveTo>
                  <a:lnTo>
                    <a:pt x="1913636" y="736015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760332" y="4625648"/>
              <a:ext cx="107314" cy="135255"/>
            </a:xfrm>
            <a:custGeom>
              <a:avLst/>
              <a:gdLst/>
              <a:ahLst/>
              <a:cxnLst/>
              <a:rect l="l" t="t" r="r" b="b"/>
              <a:pathLst>
                <a:path w="107314" h="135254">
                  <a:moveTo>
                    <a:pt x="51981" y="0"/>
                  </a:moveTo>
                  <a:lnTo>
                    <a:pt x="0" y="135128"/>
                  </a:lnTo>
                  <a:lnTo>
                    <a:pt x="107073" y="98755"/>
                  </a:lnTo>
                  <a:lnTo>
                    <a:pt x="519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76995" y="3989284"/>
              <a:ext cx="1838325" cy="735330"/>
            </a:xfrm>
            <a:custGeom>
              <a:avLst/>
              <a:gdLst/>
              <a:ahLst/>
              <a:cxnLst/>
              <a:rect l="l" t="t" r="r" b="b"/>
              <a:pathLst>
                <a:path w="1838325" h="735329">
                  <a:moveTo>
                    <a:pt x="1837791" y="0"/>
                  </a:moveTo>
                  <a:lnTo>
                    <a:pt x="0" y="735114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74466" y="3927441"/>
              <a:ext cx="107950" cy="134620"/>
            </a:xfrm>
            <a:custGeom>
              <a:avLst/>
              <a:gdLst/>
              <a:ahLst/>
              <a:cxnLst/>
              <a:rect l="l" t="t" r="r" b="b"/>
              <a:pathLst>
                <a:path w="107950" h="134620">
                  <a:moveTo>
                    <a:pt x="0" y="0"/>
                  </a:moveTo>
                  <a:lnTo>
                    <a:pt x="53759" y="134429"/>
                  </a:lnTo>
                  <a:lnTo>
                    <a:pt x="107530" y="34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650738" y="2677158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94016" y="4443973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394016" y="2691392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50738" y="4429739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946137" y="4468336"/>
            <a:ext cx="478155" cy="890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B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sz="1800" i="1" dirty="0">
                <a:latin typeface="Calibri"/>
                <a:cs typeface="Calibri"/>
              </a:rPr>
              <a:t>h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=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98813" y="3611458"/>
            <a:ext cx="478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h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=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041213" y="3611458"/>
            <a:ext cx="478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h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=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3E65B059-54B7-DD9C-68CB-09FDDDB507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4994989"/>
              </p:ext>
            </p:extLst>
          </p:nvPr>
        </p:nvGraphicFramePr>
        <p:xfrm>
          <a:off x="519953" y="195834"/>
          <a:ext cx="7085441" cy="905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/>
          <p:nvPr/>
        </p:nvSpPr>
        <p:spPr>
          <a:xfrm>
            <a:off x="5791200" y="1752600"/>
            <a:ext cx="609600" cy="571500"/>
          </a:xfrm>
          <a:custGeom>
            <a:avLst/>
            <a:gdLst/>
            <a:ahLst/>
            <a:cxnLst/>
            <a:rect l="l" t="t" r="r" b="b"/>
            <a:pathLst>
              <a:path w="609600" h="571500">
                <a:moveTo>
                  <a:pt x="0" y="285750"/>
                </a:moveTo>
                <a:lnTo>
                  <a:pt x="3740" y="239401"/>
                </a:lnTo>
                <a:lnTo>
                  <a:pt x="14568" y="195432"/>
                </a:lnTo>
                <a:lnTo>
                  <a:pt x="31895" y="154433"/>
                </a:lnTo>
                <a:lnTo>
                  <a:pt x="55134" y="116991"/>
                </a:lnTo>
                <a:lnTo>
                  <a:pt x="83696" y="83696"/>
                </a:lnTo>
                <a:lnTo>
                  <a:pt x="116991" y="55134"/>
                </a:lnTo>
                <a:lnTo>
                  <a:pt x="154433" y="31895"/>
                </a:lnTo>
                <a:lnTo>
                  <a:pt x="195432" y="14568"/>
                </a:lnTo>
                <a:lnTo>
                  <a:pt x="239401" y="3740"/>
                </a:lnTo>
                <a:lnTo>
                  <a:pt x="285750" y="0"/>
                </a:lnTo>
                <a:lnTo>
                  <a:pt x="323850" y="0"/>
                </a:lnTo>
                <a:lnTo>
                  <a:pt x="370198" y="3740"/>
                </a:lnTo>
                <a:lnTo>
                  <a:pt x="414167" y="14568"/>
                </a:lnTo>
                <a:lnTo>
                  <a:pt x="455166" y="31895"/>
                </a:lnTo>
                <a:lnTo>
                  <a:pt x="492608" y="55134"/>
                </a:lnTo>
                <a:lnTo>
                  <a:pt x="525903" y="83696"/>
                </a:lnTo>
                <a:lnTo>
                  <a:pt x="554465" y="116991"/>
                </a:lnTo>
                <a:lnTo>
                  <a:pt x="577704" y="154433"/>
                </a:lnTo>
                <a:lnTo>
                  <a:pt x="595031" y="195432"/>
                </a:lnTo>
                <a:lnTo>
                  <a:pt x="605859" y="239401"/>
                </a:lnTo>
                <a:lnTo>
                  <a:pt x="609600" y="285750"/>
                </a:lnTo>
                <a:lnTo>
                  <a:pt x="605859" y="332098"/>
                </a:lnTo>
                <a:lnTo>
                  <a:pt x="595031" y="376067"/>
                </a:lnTo>
                <a:lnTo>
                  <a:pt x="577704" y="417066"/>
                </a:lnTo>
                <a:lnTo>
                  <a:pt x="554465" y="454508"/>
                </a:lnTo>
                <a:lnTo>
                  <a:pt x="525903" y="487803"/>
                </a:lnTo>
                <a:lnTo>
                  <a:pt x="492608" y="516365"/>
                </a:lnTo>
                <a:lnTo>
                  <a:pt x="455166" y="539604"/>
                </a:lnTo>
                <a:lnTo>
                  <a:pt x="414167" y="556931"/>
                </a:lnTo>
                <a:lnTo>
                  <a:pt x="370198" y="567759"/>
                </a:lnTo>
                <a:lnTo>
                  <a:pt x="323850" y="571500"/>
                </a:lnTo>
                <a:lnTo>
                  <a:pt x="285750" y="571500"/>
                </a:lnTo>
                <a:lnTo>
                  <a:pt x="239401" y="567759"/>
                </a:lnTo>
                <a:lnTo>
                  <a:pt x="195432" y="556931"/>
                </a:lnTo>
                <a:lnTo>
                  <a:pt x="154433" y="539604"/>
                </a:lnTo>
                <a:lnTo>
                  <a:pt x="116991" y="516365"/>
                </a:lnTo>
                <a:lnTo>
                  <a:pt x="83696" y="487803"/>
                </a:lnTo>
                <a:lnTo>
                  <a:pt x="55134" y="454508"/>
                </a:lnTo>
                <a:lnTo>
                  <a:pt x="31895" y="417066"/>
                </a:lnTo>
                <a:lnTo>
                  <a:pt x="14568" y="376067"/>
                </a:lnTo>
                <a:lnTo>
                  <a:pt x="3740" y="332098"/>
                </a:lnTo>
                <a:lnTo>
                  <a:pt x="0" y="28575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75286" y="1789428"/>
            <a:ext cx="241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763000" y="3238500"/>
            <a:ext cx="609600" cy="571500"/>
          </a:xfrm>
          <a:custGeom>
            <a:avLst/>
            <a:gdLst/>
            <a:ahLst/>
            <a:cxnLst/>
            <a:rect l="l" t="t" r="r" b="b"/>
            <a:pathLst>
              <a:path w="609600" h="571500">
                <a:moveTo>
                  <a:pt x="0" y="285750"/>
                </a:moveTo>
                <a:lnTo>
                  <a:pt x="3740" y="239401"/>
                </a:lnTo>
                <a:lnTo>
                  <a:pt x="14568" y="195432"/>
                </a:lnTo>
                <a:lnTo>
                  <a:pt x="31895" y="154433"/>
                </a:lnTo>
                <a:lnTo>
                  <a:pt x="55134" y="116991"/>
                </a:lnTo>
                <a:lnTo>
                  <a:pt x="83696" y="83696"/>
                </a:lnTo>
                <a:lnTo>
                  <a:pt x="116991" y="55134"/>
                </a:lnTo>
                <a:lnTo>
                  <a:pt x="154433" y="31895"/>
                </a:lnTo>
                <a:lnTo>
                  <a:pt x="195432" y="14568"/>
                </a:lnTo>
                <a:lnTo>
                  <a:pt x="239401" y="3740"/>
                </a:lnTo>
                <a:lnTo>
                  <a:pt x="285750" y="0"/>
                </a:lnTo>
                <a:lnTo>
                  <a:pt x="323850" y="0"/>
                </a:lnTo>
                <a:lnTo>
                  <a:pt x="370198" y="3740"/>
                </a:lnTo>
                <a:lnTo>
                  <a:pt x="414167" y="14568"/>
                </a:lnTo>
                <a:lnTo>
                  <a:pt x="455166" y="31895"/>
                </a:lnTo>
                <a:lnTo>
                  <a:pt x="492608" y="55134"/>
                </a:lnTo>
                <a:lnTo>
                  <a:pt x="525903" y="83696"/>
                </a:lnTo>
                <a:lnTo>
                  <a:pt x="554465" y="116991"/>
                </a:lnTo>
                <a:lnTo>
                  <a:pt x="577704" y="154433"/>
                </a:lnTo>
                <a:lnTo>
                  <a:pt x="595031" y="195432"/>
                </a:lnTo>
                <a:lnTo>
                  <a:pt x="605859" y="239401"/>
                </a:lnTo>
                <a:lnTo>
                  <a:pt x="609600" y="285750"/>
                </a:lnTo>
                <a:lnTo>
                  <a:pt x="605859" y="332098"/>
                </a:lnTo>
                <a:lnTo>
                  <a:pt x="595031" y="376067"/>
                </a:lnTo>
                <a:lnTo>
                  <a:pt x="577704" y="417066"/>
                </a:lnTo>
                <a:lnTo>
                  <a:pt x="554465" y="454508"/>
                </a:lnTo>
                <a:lnTo>
                  <a:pt x="525903" y="487803"/>
                </a:lnTo>
                <a:lnTo>
                  <a:pt x="492608" y="516365"/>
                </a:lnTo>
                <a:lnTo>
                  <a:pt x="455166" y="539604"/>
                </a:lnTo>
                <a:lnTo>
                  <a:pt x="414167" y="556931"/>
                </a:lnTo>
                <a:lnTo>
                  <a:pt x="370198" y="567759"/>
                </a:lnTo>
                <a:lnTo>
                  <a:pt x="323850" y="571500"/>
                </a:lnTo>
                <a:lnTo>
                  <a:pt x="285750" y="571500"/>
                </a:lnTo>
                <a:lnTo>
                  <a:pt x="239401" y="567759"/>
                </a:lnTo>
                <a:lnTo>
                  <a:pt x="195432" y="556931"/>
                </a:lnTo>
                <a:lnTo>
                  <a:pt x="154433" y="539604"/>
                </a:lnTo>
                <a:lnTo>
                  <a:pt x="116991" y="516365"/>
                </a:lnTo>
                <a:lnTo>
                  <a:pt x="83696" y="487803"/>
                </a:lnTo>
                <a:lnTo>
                  <a:pt x="55134" y="454508"/>
                </a:lnTo>
                <a:lnTo>
                  <a:pt x="31895" y="417066"/>
                </a:lnTo>
                <a:lnTo>
                  <a:pt x="14568" y="376067"/>
                </a:lnTo>
                <a:lnTo>
                  <a:pt x="3740" y="332098"/>
                </a:lnTo>
                <a:lnTo>
                  <a:pt x="0" y="28575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941719" y="3275329"/>
            <a:ext cx="25272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9400" y="3124200"/>
            <a:ext cx="609600" cy="571500"/>
          </a:xfrm>
          <a:custGeom>
            <a:avLst/>
            <a:gdLst/>
            <a:ahLst/>
            <a:cxnLst/>
            <a:rect l="l" t="t" r="r" b="b"/>
            <a:pathLst>
              <a:path w="609600" h="571500">
                <a:moveTo>
                  <a:pt x="0" y="285750"/>
                </a:moveTo>
                <a:lnTo>
                  <a:pt x="3740" y="239401"/>
                </a:lnTo>
                <a:lnTo>
                  <a:pt x="14568" y="195432"/>
                </a:lnTo>
                <a:lnTo>
                  <a:pt x="31895" y="154433"/>
                </a:lnTo>
                <a:lnTo>
                  <a:pt x="55134" y="116991"/>
                </a:lnTo>
                <a:lnTo>
                  <a:pt x="83696" y="83696"/>
                </a:lnTo>
                <a:lnTo>
                  <a:pt x="116991" y="55134"/>
                </a:lnTo>
                <a:lnTo>
                  <a:pt x="154433" y="31895"/>
                </a:lnTo>
                <a:lnTo>
                  <a:pt x="195432" y="14568"/>
                </a:lnTo>
                <a:lnTo>
                  <a:pt x="239401" y="3740"/>
                </a:lnTo>
                <a:lnTo>
                  <a:pt x="285750" y="0"/>
                </a:lnTo>
                <a:lnTo>
                  <a:pt x="323850" y="0"/>
                </a:lnTo>
                <a:lnTo>
                  <a:pt x="370198" y="3740"/>
                </a:lnTo>
                <a:lnTo>
                  <a:pt x="414167" y="14568"/>
                </a:lnTo>
                <a:lnTo>
                  <a:pt x="455166" y="31895"/>
                </a:lnTo>
                <a:lnTo>
                  <a:pt x="492608" y="55134"/>
                </a:lnTo>
                <a:lnTo>
                  <a:pt x="525903" y="83696"/>
                </a:lnTo>
                <a:lnTo>
                  <a:pt x="554465" y="116991"/>
                </a:lnTo>
                <a:lnTo>
                  <a:pt x="577704" y="154433"/>
                </a:lnTo>
                <a:lnTo>
                  <a:pt x="595031" y="195432"/>
                </a:lnTo>
                <a:lnTo>
                  <a:pt x="605859" y="239401"/>
                </a:lnTo>
                <a:lnTo>
                  <a:pt x="609600" y="285750"/>
                </a:lnTo>
                <a:lnTo>
                  <a:pt x="605859" y="332098"/>
                </a:lnTo>
                <a:lnTo>
                  <a:pt x="595031" y="376067"/>
                </a:lnTo>
                <a:lnTo>
                  <a:pt x="577704" y="417066"/>
                </a:lnTo>
                <a:lnTo>
                  <a:pt x="554465" y="454508"/>
                </a:lnTo>
                <a:lnTo>
                  <a:pt x="525903" y="487803"/>
                </a:lnTo>
                <a:lnTo>
                  <a:pt x="492608" y="516365"/>
                </a:lnTo>
                <a:lnTo>
                  <a:pt x="455166" y="539604"/>
                </a:lnTo>
                <a:lnTo>
                  <a:pt x="414167" y="556931"/>
                </a:lnTo>
                <a:lnTo>
                  <a:pt x="370198" y="567759"/>
                </a:lnTo>
                <a:lnTo>
                  <a:pt x="323850" y="571500"/>
                </a:lnTo>
                <a:lnTo>
                  <a:pt x="285750" y="571500"/>
                </a:lnTo>
                <a:lnTo>
                  <a:pt x="239401" y="567759"/>
                </a:lnTo>
                <a:lnTo>
                  <a:pt x="195432" y="556931"/>
                </a:lnTo>
                <a:lnTo>
                  <a:pt x="154433" y="539604"/>
                </a:lnTo>
                <a:lnTo>
                  <a:pt x="116991" y="516365"/>
                </a:lnTo>
                <a:lnTo>
                  <a:pt x="83696" y="487803"/>
                </a:lnTo>
                <a:lnTo>
                  <a:pt x="55134" y="454508"/>
                </a:lnTo>
                <a:lnTo>
                  <a:pt x="31895" y="417066"/>
                </a:lnTo>
                <a:lnTo>
                  <a:pt x="14568" y="376067"/>
                </a:lnTo>
                <a:lnTo>
                  <a:pt x="3740" y="332098"/>
                </a:lnTo>
                <a:lnTo>
                  <a:pt x="0" y="28575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27108" y="3161028"/>
            <a:ext cx="1936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64783" y="1762878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7218" y="1762878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8536" y="4048758"/>
            <a:ext cx="7242175" cy="2491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1475" algn="ctr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8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went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wrong?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Actual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bad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cost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&lt;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estimated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good goal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cost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We need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estimates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be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less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than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actual costs!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93737" y="1312415"/>
            <a:ext cx="5257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h</a:t>
            </a:r>
            <a:r>
              <a:rPr sz="2000" i="1" spc="-5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6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27609" y="3305336"/>
            <a:ext cx="5257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h</a:t>
            </a:r>
            <a:r>
              <a:rPr sz="2000" i="1" spc="-5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=</a:t>
            </a:r>
            <a:r>
              <a:rPr sz="2000" i="1" spc="-4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83938" y="3217416"/>
            <a:ext cx="5264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5" dirty="0">
                <a:latin typeface="Calibri"/>
                <a:cs typeface="Calibri"/>
              </a:rPr>
              <a:t>h</a:t>
            </a:r>
            <a:r>
              <a:rPr sz="2000" i="1" spc="-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=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7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09722" y="1967884"/>
            <a:ext cx="6007735" cy="2647950"/>
            <a:chOff x="3109722" y="1967884"/>
            <a:chExt cx="6007735" cy="2647950"/>
          </a:xfrm>
        </p:grpSpPr>
        <p:sp>
          <p:nvSpPr>
            <p:cNvPr id="16" name="object 16"/>
            <p:cNvSpPr/>
            <p:nvPr/>
          </p:nvSpPr>
          <p:spPr>
            <a:xfrm>
              <a:off x="3124200" y="3695700"/>
              <a:ext cx="5897245" cy="906144"/>
            </a:xfrm>
            <a:custGeom>
              <a:avLst/>
              <a:gdLst/>
              <a:ahLst/>
              <a:cxnLst/>
              <a:rect l="l" t="t" r="r" b="b"/>
              <a:pathLst>
                <a:path w="5897245" h="906145">
                  <a:moveTo>
                    <a:pt x="0" y="0"/>
                  </a:moveTo>
                  <a:lnTo>
                    <a:pt x="3708" y="39363"/>
                  </a:lnTo>
                  <a:lnTo>
                    <a:pt x="14691" y="78660"/>
                  </a:lnTo>
                  <a:lnTo>
                    <a:pt x="32729" y="117825"/>
                  </a:lnTo>
                  <a:lnTo>
                    <a:pt x="57607" y="156791"/>
                  </a:lnTo>
                  <a:lnTo>
                    <a:pt x="89106" y="195493"/>
                  </a:lnTo>
                  <a:lnTo>
                    <a:pt x="127010" y="233864"/>
                  </a:lnTo>
                  <a:lnTo>
                    <a:pt x="171102" y="271838"/>
                  </a:lnTo>
                  <a:lnTo>
                    <a:pt x="221164" y="309349"/>
                  </a:lnTo>
                  <a:lnTo>
                    <a:pt x="276980" y="346331"/>
                  </a:lnTo>
                  <a:lnTo>
                    <a:pt x="338332" y="382717"/>
                  </a:lnTo>
                  <a:lnTo>
                    <a:pt x="405004" y="418441"/>
                  </a:lnTo>
                  <a:lnTo>
                    <a:pt x="440266" y="436035"/>
                  </a:lnTo>
                  <a:lnTo>
                    <a:pt x="476777" y="453438"/>
                  </a:lnTo>
                  <a:lnTo>
                    <a:pt x="514509" y="470643"/>
                  </a:lnTo>
                  <a:lnTo>
                    <a:pt x="553436" y="487641"/>
                  </a:lnTo>
                  <a:lnTo>
                    <a:pt x="593529" y="504424"/>
                  </a:lnTo>
                  <a:lnTo>
                    <a:pt x="634762" y="520983"/>
                  </a:lnTo>
                  <a:lnTo>
                    <a:pt x="677108" y="537312"/>
                  </a:lnTo>
                  <a:lnTo>
                    <a:pt x="720539" y="553400"/>
                  </a:lnTo>
                  <a:lnTo>
                    <a:pt x="765029" y="569240"/>
                  </a:lnTo>
                  <a:lnTo>
                    <a:pt x="810550" y="584824"/>
                  </a:lnTo>
                  <a:lnTo>
                    <a:pt x="857076" y="600143"/>
                  </a:lnTo>
                  <a:lnTo>
                    <a:pt x="904578" y="615189"/>
                  </a:lnTo>
                  <a:lnTo>
                    <a:pt x="953030" y="629954"/>
                  </a:lnTo>
                  <a:lnTo>
                    <a:pt x="1002405" y="644430"/>
                  </a:lnTo>
                  <a:lnTo>
                    <a:pt x="1052675" y="658608"/>
                  </a:lnTo>
                  <a:lnTo>
                    <a:pt x="1103814" y="672480"/>
                  </a:lnTo>
                  <a:lnTo>
                    <a:pt x="1155794" y="686037"/>
                  </a:lnTo>
                  <a:lnTo>
                    <a:pt x="1208589" y="699272"/>
                  </a:lnTo>
                  <a:lnTo>
                    <a:pt x="1262170" y="712177"/>
                  </a:lnTo>
                  <a:lnTo>
                    <a:pt x="1316512" y="724742"/>
                  </a:lnTo>
                  <a:lnTo>
                    <a:pt x="1371586" y="736960"/>
                  </a:lnTo>
                  <a:lnTo>
                    <a:pt x="1427365" y="748822"/>
                  </a:lnTo>
                  <a:lnTo>
                    <a:pt x="1483823" y="760320"/>
                  </a:lnTo>
                  <a:lnTo>
                    <a:pt x="1540933" y="771446"/>
                  </a:lnTo>
                  <a:lnTo>
                    <a:pt x="1598666" y="782192"/>
                  </a:lnTo>
                  <a:lnTo>
                    <a:pt x="1656997" y="792549"/>
                  </a:lnTo>
                  <a:lnTo>
                    <a:pt x="1715898" y="802509"/>
                  </a:lnTo>
                  <a:lnTo>
                    <a:pt x="1775341" y="812064"/>
                  </a:lnTo>
                  <a:lnTo>
                    <a:pt x="1835300" y="821205"/>
                  </a:lnTo>
                  <a:lnTo>
                    <a:pt x="1895748" y="829925"/>
                  </a:lnTo>
                  <a:lnTo>
                    <a:pt x="1956657" y="838214"/>
                  </a:lnTo>
                  <a:lnTo>
                    <a:pt x="2018000" y="846066"/>
                  </a:lnTo>
                  <a:lnTo>
                    <a:pt x="2079750" y="853470"/>
                  </a:lnTo>
                  <a:lnTo>
                    <a:pt x="2141880" y="860420"/>
                  </a:lnTo>
                  <a:lnTo>
                    <a:pt x="2204363" y="866907"/>
                  </a:lnTo>
                  <a:lnTo>
                    <a:pt x="2267172" y="872922"/>
                  </a:lnTo>
                  <a:lnTo>
                    <a:pt x="2330279" y="878457"/>
                  </a:lnTo>
                  <a:lnTo>
                    <a:pt x="2393658" y="883505"/>
                  </a:lnTo>
                  <a:lnTo>
                    <a:pt x="2457281" y="888056"/>
                  </a:lnTo>
                  <a:lnTo>
                    <a:pt x="2521121" y="892103"/>
                  </a:lnTo>
                  <a:lnTo>
                    <a:pt x="2585150" y="895637"/>
                  </a:lnTo>
                  <a:lnTo>
                    <a:pt x="2649343" y="898650"/>
                  </a:lnTo>
                  <a:lnTo>
                    <a:pt x="2713672" y="901134"/>
                  </a:lnTo>
                  <a:lnTo>
                    <a:pt x="2778109" y="903080"/>
                  </a:lnTo>
                  <a:lnTo>
                    <a:pt x="2842627" y="904481"/>
                  </a:lnTo>
                  <a:lnTo>
                    <a:pt x="2907200" y="905327"/>
                  </a:lnTo>
                  <a:lnTo>
                    <a:pt x="2971800" y="905611"/>
                  </a:lnTo>
                  <a:lnTo>
                    <a:pt x="3036216" y="905364"/>
                  </a:lnTo>
                  <a:lnTo>
                    <a:pt x="3100606" y="904629"/>
                  </a:lnTo>
                  <a:lnTo>
                    <a:pt x="3164941" y="903412"/>
                  </a:lnTo>
                  <a:lnTo>
                    <a:pt x="3229196" y="901721"/>
                  </a:lnTo>
                  <a:lnTo>
                    <a:pt x="3293344" y="899563"/>
                  </a:lnTo>
                  <a:lnTo>
                    <a:pt x="3357357" y="896945"/>
                  </a:lnTo>
                  <a:lnTo>
                    <a:pt x="3421208" y="893874"/>
                  </a:lnTo>
                  <a:lnTo>
                    <a:pt x="3484871" y="890357"/>
                  </a:lnTo>
                  <a:lnTo>
                    <a:pt x="3548319" y="886402"/>
                  </a:lnTo>
                  <a:lnTo>
                    <a:pt x="3611524" y="882016"/>
                  </a:lnTo>
                  <a:lnTo>
                    <a:pt x="3674461" y="877205"/>
                  </a:lnTo>
                  <a:lnTo>
                    <a:pt x="3737101" y="871977"/>
                  </a:lnTo>
                  <a:lnTo>
                    <a:pt x="3799419" y="866340"/>
                  </a:lnTo>
                  <a:lnTo>
                    <a:pt x="3861387" y="860300"/>
                  </a:lnTo>
                  <a:lnTo>
                    <a:pt x="3922978" y="853864"/>
                  </a:lnTo>
                  <a:lnTo>
                    <a:pt x="3984165" y="847041"/>
                  </a:lnTo>
                  <a:lnTo>
                    <a:pt x="4044922" y="839836"/>
                  </a:lnTo>
                  <a:lnTo>
                    <a:pt x="4105222" y="832257"/>
                  </a:lnTo>
                  <a:lnTo>
                    <a:pt x="4165037" y="824311"/>
                  </a:lnTo>
                  <a:lnTo>
                    <a:pt x="4224340" y="816005"/>
                  </a:lnTo>
                  <a:lnTo>
                    <a:pt x="4283106" y="807347"/>
                  </a:lnTo>
                  <a:lnTo>
                    <a:pt x="4341307" y="798344"/>
                  </a:lnTo>
                  <a:lnTo>
                    <a:pt x="4398915" y="789003"/>
                  </a:lnTo>
                  <a:lnTo>
                    <a:pt x="4455905" y="779330"/>
                  </a:lnTo>
                  <a:lnTo>
                    <a:pt x="4512249" y="769334"/>
                  </a:lnTo>
                  <a:lnTo>
                    <a:pt x="4567920" y="759021"/>
                  </a:lnTo>
                  <a:lnTo>
                    <a:pt x="4622892" y="748399"/>
                  </a:lnTo>
                  <a:lnTo>
                    <a:pt x="4677137" y="737474"/>
                  </a:lnTo>
                  <a:lnTo>
                    <a:pt x="4730628" y="726254"/>
                  </a:lnTo>
                  <a:lnTo>
                    <a:pt x="4783340" y="714746"/>
                  </a:lnTo>
                  <a:lnTo>
                    <a:pt x="4835244" y="702957"/>
                  </a:lnTo>
                  <a:lnTo>
                    <a:pt x="4886313" y="690895"/>
                  </a:lnTo>
                  <a:lnTo>
                    <a:pt x="4936522" y="678566"/>
                  </a:lnTo>
                  <a:lnTo>
                    <a:pt x="4985843" y="665977"/>
                  </a:lnTo>
                  <a:lnTo>
                    <a:pt x="5034249" y="653137"/>
                  </a:lnTo>
                  <a:lnTo>
                    <a:pt x="5081713" y="640051"/>
                  </a:lnTo>
                  <a:lnTo>
                    <a:pt x="5128208" y="626728"/>
                  </a:lnTo>
                  <a:lnTo>
                    <a:pt x="5173708" y="613174"/>
                  </a:lnTo>
                  <a:lnTo>
                    <a:pt x="5218185" y="599396"/>
                  </a:lnTo>
                  <a:lnTo>
                    <a:pt x="5261613" y="585402"/>
                  </a:lnTo>
                  <a:lnTo>
                    <a:pt x="5303964" y="571199"/>
                  </a:lnTo>
                  <a:lnTo>
                    <a:pt x="5345212" y="556794"/>
                  </a:lnTo>
                  <a:lnTo>
                    <a:pt x="5385330" y="542194"/>
                  </a:lnTo>
                  <a:lnTo>
                    <a:pt x="5424291" y="527406"/>
                  </a:lnTo>
                  <a:lnTo>
                    <a:pt x="5462068" y="512438"/>
                  </a:lnTo>
                  <a:lnTo>
                    <a:pt x="5498634" y="497296"/>
                  </a:lnTo>
                  <a:lnTo>
                    <a:pt x="5533963" y="481988"/>
                  </a:lnTo>
                  <a:lnTo>
                    <a:pt x="5600798" y="450903"/>
                  </a:lnTo>
                  <a:lnTo>
                    <a:pt x="5662360" y="419238"/>
                  </a:lnTo>
                  <a:lnTo>
                    <a:pt x="5718432" y="387052"/>
                  </a:lnTo>
                  <a:lnTo>
                    <a:pt x="5768799" y="354402"/>
                  </a:lnTo>
                  <a:lnTo>
                    <a:pt x="5813247" y="321345"/>
                  </a:lnTo>
                  <a:lnTo>
                    <a:pt x="5851560" y="287939"/>
                  </a:lnTo>
                  <a:lnTo>
                    <a:pt x="5883522" y="254240"/>
                  </a:lnTo>
                  <a:lnTo>
                    <a:pt x="5897054" y="237299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948850" y="3809994"/>
              <a:ext cx="135890" cy="161290"/>
            </a:xfrm>
            <a:custGeom>
              <a:avLst/>
              <a:gdLst/>
              <a:ahLst/>
              <a:cxnLst/>
              <a:rect l="l" t="t" r="r" b="b"/>
              <a:pathLst>
                <a:path w="135890" h="161289">
                  <a:moveTo>
                    <a:pt x="118948" y="0"/>
                  </a:moveTo>
                  <a:lnTo>
                    <a:pt x="0" y="109791"/>
                  </a:lnTo>
                  <a:lnTo>
                    <a:pt x="135407" y="161036"/>
                  </a:lnTo>
                  <a:lnTo>
                    <a:pt x="11894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124200" y="2040102"/>
              <a:ext cx="2535555" cy="1084580"/>
            </a:xfrm>
            <a:custGeom>
              <a:avLst/>
              <a:gdLst/>
              <a:ahLst/>
              <a:cxnLst/>
              <a:rect l="l" t="t" r="r" b="b"/>
              <a:pathLst>
                <a:path w="2535554" h="1084580">
                  <a:moveTo>
                    <a:pt x="0" y="1084097"/>
                  </a:moveTo>
                  <a:lnTo>
                    <a:pt x="3852" y="1033306"/>
                  </a:lnTo>
                  <a:lnTo>
                    <a:pt x="15246" y="982615"/>
                  </a:lnTo>
                  <a:lnTo>
                    <a:pt x="33940" y="932121"/>
                  </a:lnTo>
                  <a:lnTo>
                    <a:pt x="59691" y="881924"/>
                  </a:lnTo>
                  <a:lnTo>
                    <a:pt x="92256" y="832122"/>
                  </a:lnTo>
                  <a:lnTo>
                    <a:pt x="131391" y="782815"/>
                  </a:lnTo>
                  <a:lnTo>
                    <a:pt x="176855" y="734100"/>
                  </a:lnTo>
                  <a:lnTo>
                    <a:pt x="228404" y="686078"/>
                  </a:lnTo>
                  <a:lnTo>
                    <a:pt x="285796" y="638847"/>
                  </a:lnTo>
                  <a:lnTo>
                    <a:pt x="316607" y="615559"/>
                  </a:lnTo>
                  <a:lnTo>
                    <a:pt x="348787" y="592506"/>
                  </a:lnTo>
                  <a:lnTo>
                    <a:pt x="382307" y="569700"/>
                  </a:lnTo>
                  <a:lnTo>
                    <a:pt x="417135" y="547154"/>
                  </a:lnTo>
                  <a:lnTo>
                    <a:pt x="453242" y="524879"/>
                  </a:lnTo>
                  <a:lnTo>
                    <a:pt x="490597" y="502889"/>
                  </a:lnTo>
                  <a:lnTo>
                    <a:pt x="529170" y="481195"/>
                  </a:lnTo>
                  <a:lnTo>
                    <a:pt x="568930" y="459810"/>
                  </a:lnTo>
                  <a:lnTo>
                    <a:pt x="609848" y="438747"/>
                  </a:lnTo>
                  <a:lnTo>
                    <a:pt x="651891" y="418017"/>
                  </a:lnTo>
                  <a:lnTo>
                    <a:pt x="695032" y="397633"/>
                  </a:lnTo>
                  <a:lnTo>
                    <a:pt x="739238" y="377608"/>
                  </a:lnTo>
                  <a:lnTo>
                    <a:pt x="784480" y="357954"/>
                  </a:lnTo>
                  <a:lnTo>
                    <a:pt x="830727" y="338682"/>
                  </a:lnTo>
                  <a:lnTo>
                    <a:pt x="877949" y="319807"/>
                  </a:lnTo>
                  <a:lnTo>
                    <a:pt x="926116" y="301339"/>
                  </a:lnTo>
                  <a:lnTo>
                    <a:pt x="975197" y="283291"/>
                  </a:lnTo>
                  <a:lnTo>
                    <a:pt x="1025162" y="265676"/>
                  </a:lnTo>
                  <a:lnTo>
                    <a:pt x="1075980" y="248505"/>
                  </a:lnTo>
                  <a:lnTo>
                    <a:pt x="1127622" y="231792"/>
                  </a:lnTo>
                  <a:lnTo>
                    <a:pt x="1180056" y="215549"/>
                  </a:lnTo>
                  <a:lnTo>
                    <a:pt x="1233253" y="199788"/>
                  </a:lnTo>
                  <a:lnTo>
                    <a:pt x="1287181" y="184521"/>
                  </a:lnTo>
                  <a:lnTo>
                    <a:pt x="1341812" y="169760"/>
                  </a:lnTo>
                  <a:lnTo>
                    <a:pt x="1397113" y="155519"/>
                  </a:lnTo>
                  <a:lnTo>
                    <a:pt x="1453056" y="141809"/>
                  </a:lnTo>
                  <a:lnTo>
                    <a:pt x="1509610" y="128643"/>
                  </a:lnTo>
                  <a:lnTo>
                    <a:pt x="1566744" y="116034"/>
                  </a:lnTo>
                  <a:lnTo>
                    <a:pt x="1624427" y="103992"/>
                  </a:lnTo>
                  <a:lnTo>
                    <a:pt x="1682631" y="92532"/>
                  </a:lnTo>
                  <a:lnTo>
                    <a:pt x="1741323" y="81665"/>
                  </a:lnTo>
                  <a:lnTo>
                    <a:pt x="1800474" y="71403"/>
                  </a:lnTo>
                  <a:lnTo>
                    <a:pt x="1860054" y="61760"/>
                  </a:lnTo>
                  <a:lnTo>
                    <a:pt x="1920032" y="52746"/>
                  </a:lnTo>
                  <a:lnTo>
                    <a:pt x="1980378" y="44376"/>
                  </a:lnTo>
                  <a:lnTo>
                    <a:pt x="2041062" y="36660"/>
                  </a:lnTo>
                  <a:lnTo>
                    <a:pt x="2102052" y="29612"/>
                  </a:lnTo>
                  <a:lnTo>
                    <a:pt x="2163319" y="23243"/>
                  </a:lnTo>
                  <a:lnTo>
                    <a:pt x="2224833" y="17567"/>
                  </a:lnTo>
                  <a:lnTo>
                    <a:pt x="2286562" y="12595"/>
                  </a:lnTo>
                  <a:lnTo>
                    <a:pt x="2348478" y="8340"/>
                  </a:lnTo>
                  <a:lnTo>
                    <a:pt x="2410548" y="4814"/>
                  </a:lnTo>
                  <a:lnTo>
                    <a:pt x="2472744" y="2030"/>
                  </a:lnTo>
                  <a:lnTo>
                    <a:pt x="2535034" y="0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45473" y="1967884"/>
              <a:ext cx="146050" cy="144780"/>
            </a:xfrm>
            <a:custGeom>
              <a:avLst/>
              <a:gdLst/>
              <a:ahLst/>
              <a:cxnLst/>
              <a:rect l="l" t="t" r="r" b="b"/>
              <a:pathLst>
                <a:path w="146050" h="144780">
                  <a:moveTo>
                    <a:pt x="0" y="0"/>
                  </a:moveTo>
                  <a:lnTo>
                    <a:pt x="1917" y="144767"/>
                  </a:lnTo>
                  <a:lnTo>
                    <a:pt x="145732" y="704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0800" y="2038350"/>
              <a:ext cx="2647315" cy="1071245"/>
            </a:xfrm>
            <a:custGeom>
              <a:avLst/>
              <a:gdLst/>
              <a:ahLst/>
              <a:cxnLst/>
              <a:rect l="l" t="t" r="r" b="b"/>
              <a:pathLst>
                <a:path w="2647315" h="1071245">
                  <a:moveTo>
                    <a:pt x="0" y="0"/>
                  </a:moveTo>
                  <a:lnTo>
                    <a:pt x="59873" y="401"/>
                  </a:lnTo>
                  <a:lnTo>
                    <a:pt x="119721" y="1597"/>
                  </a:lnTo>
                  <a:lnTo>
                    <a:pt x="179514" y="3575"/>
                  </a:lnTo>
                  <a:lnTo>
                    <a:pt x="239227" y="6324"/>
                  </a:lnTo>
                  <a:lnTo>
                    <a:pt x="298833" y="9831"/>
                  </a:lnTo>
                  <a:lnTo>
                    <a:pt x="358304" y="14084"/>
                  </a:lnTo>
                  <a:lnTo>
                    <a:pt x="417615" y="19072"/>
                  </a:lnTo>
                  <a:lnTo>
                    <a:pt x="476738" y="24781"/>
                  </a:lnTo>
                  <a:lnTo>
                    <a:pt x="535646" y="31201"/>
                  </a:lnTo>
                  <a:lnTo>
                    <a:pt x="594312" y="38318"/>
                  </a:lnTo>
                  <a:lnTo>
                    <a:pt x="652711" y="46122"/>
                  </a:lnTo>
                  <a:lnTo>
                    <a:pt x="710814" y="54599"/>
                  </a:lnTo>
                  <a:lnTo>
                    <a:pt x="768595" y="63738"/>
                  </a:lnTo>
                  <a:lnTo>
                    <a:pt x="826028" y="73527"/>
                  </a:lnTo>
                  <a:lnTo>
                    <a:pt x="883085" y="83953"/>
                  </a:lnTo>
                  <a:lnTo>
                    <a:pt x="939739" y="95005"/>
                  </a:lnTo>
                  <a:lnTo>
                    <a:pt x="995964" y="106670"/>
                  </a:lnTo>
                  <a:lnTo>
                    <a:pt x="1051733" y="118937"/>
                  </a:lnTo>
                  <a:lnTo>
                    <a:pt x="1107019" y="131793"/>
                  </a:lnTo>
                  <a:lnTo>
                    <a:pt x="1161796" y="145226"/>
                  </a:lnTo>
                  <a:lnTo>
                    <a:pt x="1216035" y="159225"/>
                  </a:lnTo>
                  <a:lnTo>
                    <a:pt x="1269712" y="173776"/>
                  </a:lnTo>
                  <a:lnTo>
                    <a:pt x="1322798" y="188868"/>
                  </a:lnTo>
                  <a:lnTo>
                    <a:pt x="1375267" y="204490"/>
                  </a:lnTo>
                  <a:lnTo>
                    <a:pt x="1427092" y="220628"/>
                  </a:lnTo>
                  <a:lnTo>
                    <a:pt x="1478246" y="237271"/>
                  </a:lnTo>
                  <a:lnTo>
                    <a:pt x="1528703" y="254407"/>
                  </a:lnTo>
                  <a:lnTo>
                    <a:pt x="1578436" y="272023"/>
                  </a:lnTo>
                  <a:lnTo>
                    <a:pt x="1627417" y="290108"/>
                  </a:lnTo>
                  <a:lnTo>
                    <a:pt x="1675620" y="308650"/>
                  </a:lnTo>
                  <a:lnTo>
                    <a:pt x="1723018" y="327636"/>
                  </a:lnTo>
                  <a:lnTo>
                    <a:pt x="1769585" y="347054"/>
                  </a:lnTo>
                  <a:lnTo>
                    <a:pt x="1815292" y="366892"/>
                  </a:lnTo>
                  <a:lnTo>
                    <a:pt x="1860115" y="387139"/>
                  </a:lnTo>
                  <a:lnTo>
                    <a:pt x="1904025" y="407782"/>
                  </a:lnTo>
                  <a:lnTo>
                    <a:pt x="1946997" y="428809"/>
                  </a:lnTo>
                  <a:lnTo>
                    <a:pt x="1989002" y="450208"/>
                  </a:lnTo>
                  <a:lnTo>
                    <a:pt x="2030015" y="471967"/>
                  </a:lnTo>
                  <a:lnTo>
                    <a:pt x="2070008" y="494073"/>
                  </a:lnTo>
                  <a:lnTo>
                    <a:pt x="2108955" y="516516"/>
                  </a:lnTo>
                  <a:lnTo>
                    <a:pt x="2146829" y="539282"/>
                  </a:lnTo>
                  <a:lnTo>
                    <a:pt x="2183602" y="562360"/>
                  </a:lnTo>
                  <a:lnTo>
                    <a:pt x="2219249" y="585737"/>
                  </a:lnTo>
                  <a:lnTo>
                    <a:pt x="2253742" y="609402"/>
                  </a:lnTo>
                  <a:lnTo>
                    <a:pt x="2287055" y="633342"/>
                  </a:lnTo>
                  <a:lnTo>
                    <a:pt x="2319160" y="657545"/>
                  </a:lnTo>
                  <a:lnTo>
                    <a:pt x="2350032" y="682000"/>
                  </a:lnTo>
                  <a:lnTo>
                    <a:pt x="2379642" y="706694"/>
                  </a:lnTo>
                  <a:lnTo>
                    <a:pt x="2434972" y="756751"/>
                  </a:lnTo>
                  <a:lnTo>
                    <a:pt x="2484936" y="807620"/>
                  </a:lnTo>
                  <a:lnTo>
                    <a:pt x="2529320" y="859204"/>
                  </a:lnTo>
                  <a:lnTo>
                    <a:pt x="2567908" y="911407"/>
                  </a:lnTo>
                  <a:lnTo>
                    <a:pt x="2600487" y="964132"/>
                  </a:lnTo>
                  <a:lnTo>
                    <a:pt x="2626841" y="1017283"/>
                  </a:lnTo>
                  <a:lnTo>
                    <a:pt x="2637617" y="1043987"/>
                  </a:lnTo>
                  <a:lnTo>
                    <a:pt x="2646756" y="1070762"/>
                  </a:lnTo>
                </a:path>
              </a:pathLst>
            </a:custGeom>
            <a:ln w="2895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73911" y="3084273"/>
              <a:ext cx="143510" cy="154305"/>
            </a:xfrm>
            <a:custGeom>
              <a:avLst/>
              <a:gdLst/>
              <a:ahLst/>
              <a:cxnLst/>
              <a:rect l="l" t="t" r="r" b="b"/>
              <a:pathLst>
                <a:path w="143509" h="154305">
                  <a:moveTo>
                    <a:pt x="143040" y="0"/>
                  </a:moveTo>
                  <a:lnTo>
                    <a:pt x="0" y="22364"/>
                  </a:lnTo>
                  <a:lnTo>
                    <a:pt x="93891" y="154228"/>
                  </a:lnTo>
                  <a:lnTo>
                    <a:pt x="1430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7872006-0AA1-40E3-FEB4-985470EEA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1141435"/>
              </p:ext>
            </p:extLst>
          </p:nvPr>
        </p:nvGraphicFramePr>
        <p:xfrm>
          <a:off x="1084729" y="162306"/>
          <a:ext cx="7428969" cy="796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27955" y="1901736"/>
            <a:ext cx="6167682" cy="415006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5DF5A2D-8B51-32BF-27B7-93EDC5E5D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734112"/>
              </p:ext>
            </p:extLst>
          </p:nvPr>
        </p:nvGraphicFramePr>
        <p:xfrm>
          <a:off x="466165" y="192913"/>
          <a:ext cx="7117976" cy="1089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7209" y="1727124"/>
            <a:ext cx="5159499" cy="34925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596891" y="1718776"/>
            <a:ext cx="5201916" cy="350092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1705" y="5272532"/>
            <a:ext cx="535305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Inadmissible (pessimistic) </a:t>
            </a:r>
            <a:r>
              <a:rPr sz="2200" spc="-10" dirty="0">
                <a:latin typeface="Calibri"/>
                <a:cs typeface="Calibri"/>
              </a:rPr>
              <a:t>heuristics break </a:t>
            </a:r>
            <a:r>
              <a:rPr sz="2200" spc="-5" dirty="0">
                <a:latin typeface="Calibri"/>
                <a:cs typeface="Calibri"/>
              </a:rPr>
              <a:t> optimality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by trapping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good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plans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fringe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40101" y="5272532"/>
            <a:ext cx="50361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5080" indent="-230504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Admissible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(optimistic)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heuristics </a:t>
            </a:r>
            <a:r>
              <a:rPr sz="2200" spc="-5" dirty="0">
                <a:latin typeface="Calibri"/>
                <a:cs typeface="Calibri"/>
              </a:rPr>
              <a:t>slow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down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bad</a:t>
            </a:r>
            <a:r>
              <a:rPr sz="2200" spc="-10" dirty="0">
                <a:latin typeface="Calibri"/>
                <a:cs typeface="Calibri"/>
              </a:rPr>
              <a:t> plans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but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never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outweigh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true</a:t>
            </a:r>
            <a:r>
              <a:rPr sz="2200" spc="-10" dirty="0">
                <a:latin typeface="Calibri"/>
                <a:cs typeface="Calibri"/>
              </a:rPr>
              <a:t> costs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38517CB1-7E25-4237-93A8-076CE8F25B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570781"/>
              </p:ext>
            </p:extLst>
          </p:nvPr>
        </p:nvGraphicFramePr>
        <p:xfrm>
          <a:off x="376517" y="162306"/>
          <a:ext cx="9081247" cy="787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535936" y="1229357"/>
            <a:ext cx="699198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heuristic</a:t>
            </a:r>
            <a:r>
              <a:rPr sz="3200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i="1" spc="-5" dirty="0">
                <a:solidFill>
                  <a:srgbClr val="C00000"/>
                </a:solidFill>
                <a:latin typeface="Times New Roman"/>
                <a:cs typeface="Times New Roman"/>
              </a:rPr>
              <a:t>h</a:t>
            </a:r>
            <a:r>
              <a:rPr sz="3200" i="1" spc="-8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i="1" spc="-5" dirty="0">
                <a:solidFill>
                  <a:srgbClr val="C00000"/>
                </a:solidFill>
                <a:latin typeface="Calibri"/>
                <a:cs typeface="Calibri"/>
              </a:rPr>
              <a:t>admissible</a:t>
            </a:r>
            <a:r>
              <a:rPr sz="3200" i="1" spc="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(optimistic)</a:t>
            </a:r>
            <a:r>
              <a:rPr sz="3200" spc="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if: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8836" y="2835665"/>
            <a:ext cx="10750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wh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re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09493" y="2835665"/>
            <a:ext cx="533654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the true cost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 nearest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36" y="3713478"/>
            <a:ext cx="203771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Exa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mpl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s: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43400" y="2145632"/>
            <a:ext cx="3131057" cy="3910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39681" y="2961734"/>
            <a:ext cx="973088" cy="391064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8842247" y="4350258"/>
            <a:ext cx="930275" cy="0"/>
          </a:xfrm>
          <a:custGeom>
            <a:avLst/>
            <a:gdLst/>
            <a:ahLst/>
            <a:cxnLst/>
            <a:rect l="l" t="t" r="r" b="b"/>
            <a:pathLst>
              <a:path w="930275">
                <a:moveTo>
                  <a:pt x="0" y="0"/>
                </a:moveTo>
                <a:lnTo>
                  <a:pt x="930275" y="0"/>
                </a:lnTo>
              </a:path>
            </a:pathLst>
          </a:custGeom>
          <a:ln w="76200">
            <a:solidFill>
              <a:srgbClr val="CC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08135" y="4532376"/>
            <a:ext cx="1195705" cy="0"/>
          </a:xfrm>
          <a:custGeom>
            <a:avLst/>
            <a:gdLst/>
            <a:ahLst/>
            <a:cxnLst/>
            <a:rect l="l" t="t" r="r" b="b"/>
            <a:pathLst>
              <a:path w="1195704">
                <a:moveTo>
                  <a:pt x="0" y="0"/>
                </a:moveTo>
                <a:lnTo>
                  <a:pt x="1195641" y="0"/>
                </a:lnTo>
              </a:path>
            </a:pathLst>
          </a:custGeom>
          <a:ln w="76200">
            <a:solidFill>
              <a:srgbClr val="CC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376666" y="4165851"/>
            <a:ext cx="1926589" cy="3175"/>
          </a:xfrm>
          <a:custGeom>
            <a:avLst/>
            <a:gdLst/>
            <a:ahLst/>
            <a:cxnLst/>
            <a:rect l="l" t="t" r="r" b="b"/>
            <a:pathLst>
              <a:path w="1926590" h="3175">
                <a:moveTo>
                  <a:pt x="0" y="2984"/>
                </a:moveTo>
                <a:lnTo>
                  <a:pt x="1926158" y="0"/>
                </a:lnTo>
              </a:path>
            </a:pathLst>
          </a:custGeom>
          <a:ln w="76200">
            <a:solidFill>
              <a:srgbClr val="6633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76309" y="4711441"/>
            <a:ext cx="1527175" cy="3175"/>
          </a:xfrm>
          <a:custGeom>
            <a:avLst/>
            <a:gdLst/>
            <a:ahLst/>
            <a:cxnLst/>
            <a:rect l="l" t="t" r="r" b="b"/>
            <a:pathLst>
              <a:path w="1527175" h="3175">
                <a:moveTo>
                  <a:pt x="0" y="2984"/>
                </a:moveTo>
                <a:lnTo>
                  <a:pt x="1526603" y="0"/>
                </a:lnTo>
              </a:path>
            </a:pathLst>
          </a:custGeom>
          <a:ln w="76200">
            <a:solidFill>
              <a:srgbClr val="996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40015" y="4124963"/>
            <a:ext cx="2063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314700" y="3962400"/>
            <a:ext cx="2664460" cy="1197610"/>
            <a:chOff x="3314700" y="3962400"/>
            <a:chExt cx="2664460" cy="1197610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14700" y="3962400"/>
              <a:ext cx="2663951" cy="119710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43681" y="4400930"/>
              <a:ext cx="1125855" cy="19050"/>
            </a:xfrm>
            <a:custGeom>
              <a:avLst/>
              <a:gdLst/>
              <a:ahLst/>
              <a:cxnLst/>
              <a:rect l="l" t="t" r="r" b="b"/>
              <a:pathLst>
                <a:path w="1125854" h="19050">
                  <a:moveTo>
                    <a:pt x="1125537" y="0"/>
                  </a:moveTo>
                  <a:lnTo>
                    <a:pt x="0" y="19050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35936" y="4505637"/>
            <a:ext cx="10868025" cy="1964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12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15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5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Coming</a:t>
            </a:r>
            <a:r>
              <a:rPr sz="3200" spc="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up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admissible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heuristics</a:t>
            </a:r>
            <a:r>
              <a:rPr sz="3200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most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of what’s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involved </a:t>
            </a:r>
            <a:r>
              <a:rPr sz="3200" spc="-7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using</a:t>
            </a:r>
            <a:r>
              <a:rPr sz="3200" spc="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A*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practice.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458410" y="4391405"/>
            <a:ext cx="171450" cy="638175"/>
            <a:chOff x="3458410" y="4391405"/>
            <a:chExt cx="171450" cy="638175"/>
          </a:xfrm>
        </p:grpSpPr>
        <p:sp>
          <p:nvSpPr>
            <p:cNvPr id="19" name="object 19"/>
            <p:cNvSpPr/>
            <p:nvPr/>
          </p:nvSpPr>
          <p:spPr>
            <a:xfrm>
              <a:off x="3544049" y="4419980"/>
              <a:ext cx="1270" cy="466725"/>
            </a:xfrm>
            <a:custGeom>
              <a:avLst/>
              <a:gdLst/>
              <a:ahLst/>
              <a:cxnLst/>
              <a:rect l="l" t="t" r="r" b="b"/>
              <a:pathLst>
                <a:path w="1270" h="466725">
                  <a:moveTo>
                    <a:pt x="609" y="-28574"/>
                  </a:moveTo>
                  <a:lnTo>
                    <a:pt x="609" y="495300"/>
                  </a:lnTo>
                </a:path>
              </a:pathLst>
            </a:custGeom>
            <a:ln w="5836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458410" y="4857901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0" y="0"/>
                  </a:moveTo>
                  <a:lnTo>
                    <a:pt x="85267" y="171678"/>
                  </a:lnTo>
                  <a:lnTo>
                    <a:pt x="171450" y="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312B08-42F9-88CA-577B-38139CF833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236062"/>
              </p:ext>
            </p:extLst>
          </p:nvPr>
        </p:nvGraphicFramePr>
        <p:xfrm>
          <a:off x="1425388" y="162305"/>
          <a:ext cx="7939337" cy="994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126485" y="1753361"/>
            <a:ext cx="5862827" cy="4223003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E3EBCA1-9090-BCDB-C6F3-AE8B9A313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713597"/>
              </p:ext>
            </p:extLst>
          </p:nvPr>
        </p:nvGraphicFramePr>
        <p:xfrm>
          <a:off x="735107" y="193545"/>
          <a:ext cx="10372164" cy="1188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450176" y="1461006"/>
            <a:ext cx="1076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Assu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m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50176" y="1826766"/>
            <a:ext cx="3750945" cy="134239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an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optimal</a:t>
            </a:r>
            <a:r>
              <a:rPr sz="2400" spc="-4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node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suboptimal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node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admissible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50176" y="3524501"/>
            <a:ext cx="3966845" cy="10160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Claim: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02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exit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before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B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79843" y="1784476"/>
            <a:ext cx="2938145" cy="2564765"/>
            <a:chOff x="7379843" y="1784476"/>
            <a:chExt cx="2938145" cy="2564765"/>
          </a:xfrm>
        </p:grpSpPr>
        <p:sp>
          <p:nvSpPr>
            <p:cNvPr id="7" name="object 7"/>
            <p:cNvSpPr/>
            <p:nvPr/>
          </p:nvSpPr>
          <p:spPr>
            <a:xfrm>
              <a:off x="7384923" y="1789556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89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02396" y="2140457"/>
              <a:ext cx="189737" cy="1889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78646" y="2130551"/>
              <a:ext cx="189737" cy="18897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716163" y="2014027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86243" y="1714500"/>
            <a:ext cx="3294379" cy="2330450"/>
            <a:chOff x="7286243" y="1714500"/>
            <a:chExt cx="3294379" cy="233045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85248" y="3827526"/>
              <a:ext cx="189737" cy="1897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99248" y="3522726"/>
              <a:ext cx="189737" cy="1897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34805" y="1714500"/>
              <a:ext cx="188975" cy="18973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343890" y="3826648"/>
              <a:ext cx="236333" cy="2176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86243" y="3515105"/>
              <a:ext cx="257555" cy="257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5232" y="162306"/>
            <a:ext cx="87191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Optimality</a:t>
            </a:r>
            <a:r>
              <a:rPr spc="10" dirty="0"/>
              <a:t> </a:t>
            </a:r>
            <a:r>
              <a:rPr spc="-5" dirty="0"/>
              <a:t>of</a:t>
            </a:r>
            <a:r>
              <a:rPr spc="-10" dirty="0"/>
              <a:t> </a:t>
            </a:r>
            <a:r>
              <a:rPr spc="-5" dirty="0"/>
              <a:t>A*</a:t>
            </a:r>
            <a:r>
              <a:rPr spc="5" dirty="0"/>
              <a:t> </a:t>
            </a:r>
            <a:r>
              <a:rPr spc="-5" dirty="0"/>
              <a:t>Tree</a:t>
            </a:r>
            <a:r>
              <a:rPr spc="-10" dirty="0"/>
              <a:t> </a:t>
            </a:r>
            <a:r>
              <a:rPr spc="-5" dirty="0"/>
              <a:t>Search:</a:t>
            </a:r>
            <a:r>
              <a:rPr spc="15" dirty="0"/>
              <a:t> </a:t>
            </a:r>
            <a:r>
              <a:rPr spc="-5" dirty="0"/>
              <a:t>Blocking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36" y="1357690"/>
            <a:ext cx="4660900" cy="25857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Proof: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Imagine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endParaRPr sz="2400">
              <a:latin typeface="Calibri"/>
              <a:cs typeface="Calibri"/>
            </a:endParaRPr>
          </a:p>
          <a:p>
            <a:pPr marL="355600" marR="53848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Some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ancestor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99"/>
                </a:solidFill>
                <a:latin typeface="Calibri"/>
                <a:cs typeface="Calibri"/>
              </a:rPr>
              <a:t>n</a:t>
            </a:r>
            <a:r>
              <a:rPr sz="24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fringe,</a:t>
            </a:r>
            <a:r>
              <a:rPr sz="24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too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(maybe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A!)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Claim: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99"/>
                </a:solidFill>
                <a:latin typeface="Calibri"/>
                <a:cs typeface="Calibri"/>
              </a:rPr>
              <a:t>n</a:t>
            </a:r>
            <a:r>
              <a:rPr sz="2400" i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 expanded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before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B</a:t>
            </a:r>
            <a:endParaRPr sz="2400">
              <a:latin typeface="Calibri"/>
              <a:cs typeface="Calibri"/>
            </a:endParaRPr>
          </a:p>
          <a:p>
            <a:pPr marL="927100" lvl="1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f(n)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equal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f(A)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23608" y="1513205"/>
            <a:ext cx="4594225" cy="4177029"/>
            <a:chOff x="5723608" y="1513205"/>
            <a:chExt cx="4594225" cy="41770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3608" y="4910181"/>
              <a:ext cx="2993818" cy="3087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9343" y="5381843"/>
              <a:ext cx="1834014" cy="3079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201026" y="1538859"/>
              <a:ext cx="1843405" cy="2164715"/>
            </a:xfrm>
            <a:custGeom>
              <a:avLst/>
              <a:gdLst/>
              <a:ahLst/>
              <a:cxnLst/>
              <a:rect l="l" t="t" r="r" b="b"/>
              <a:pathLst>
                <a:path w="1843404" h="2164715">
                  <a:moveTo>
                    <a:pt x="635139" y="0"/>
                  </a:moveTo>
                  <a:lnTo>
                    <a:pt x="612914" y="0"/>
                  </a:lnTo>
                  <a:lnTo>
                    <a:pt x="409918" y="367948"/>
                  </a:lnTo>
                  <a:lnTo>
                    <a:pt x="332055" y="507492"/>
                  </a:lnTo>
                  <a:lnTo>
                    <a:pt x="274643" y="609266"/>
                  </a:lnTo>
                  <a:lnTo>
                    <a:pt x="212775" y="717830"/>
                  </a:lnTo>
                  <a:lnTo>
                    <a:pt x="146408" y="833007"/>
                  </a:lnTo>
                  <a:lnTo>
                    <a:pt x="75498" y="954622"/>
                  </a:lnTo>
                  <a:lnTo>
                    <a:pt x="0" y="1082497"/>
                  </a:lnTo>
                  <a:lnTo>
                    <a:pt x="27404" y="1144444"/>
                  </a:lnTo>
                  <a:lnTo>
                    <a:pt x="56144" y="1191991"/>
                  </a:lnTo>
                  <a:lnTo>
                    <a:pt x="86028" y="1227692"/>
                  </a:lnTo>
                  <a:lnTo>
                    <a:pt x="116864" y="1254098"/>
                  </a:lnTo>
                  <a:lnTo>
                    <a:pt x="180636" y="1289235"/>
                  </a:lnTo>
                  <a:lnTo>
                    <a:pt x="213188" y="1303071"/>
                  </a:lnTo>
                  <a:lnTo>
                    <a:pt x="245931" y="1317820"/>
                  </a:lnTo>
                  <a:lnTo>
                    <a:pt x="311226" y="1360271"/>
                  </a:lnTo>
                  <a:lnTo>
                    <a:pt x="345975" y="1392585"/>
                  </a:lnTo>
                  <a:lnTo>
                    <a:pt x="378935" y="1426544"/>
                  </a:lnTo>
                  <a:lnTo>
                    <a:pt x="443616" y="1496108"/>
                  </a:lnTo>
                  <a:lnTo>
                    <a:pt x="477402" y="1530066"/>
                  </a:lnTo>
                  <a:lnTo>
                    <a:pt x="513527" y="1562378"/>
                  </a:lnTo>
                  <a:lnTo>
                    <a:pt x="553025" y="1592221"/>
                  </a:lnTo>
                  <a:lnTo>
                    <a:pt x="596926" y="1618772"/>
                  </a:lnTo>
                  <a:lnTo>
                    <a:pt x="646264" y="1641208"/>
                  </a:lnTo>
                  <a:lnTo>
                    <a:pt x="684215" y="1653128"/>
                  </a:lnTo>
                  <a:lnTo>
                    <a:pt x="725232" y="1661511"/>
                  </a:lnTo>
                  <a:lnTo>
                    <a:pt x="768886" y="1667046"/>
                  </a:lnTo>
                  <a:lnTo>
                    <a:pt x="814747" y="1670423"/>
                  </a:lnTo>
                  <a:lnTo>
                    <a:pt x="862387" y="1672330"/>
                  </a:lnTo>
                  <a:lnTo>
                    <a:pt x="961284" y="1674493"/>
                  </a:lnTo>
                  <a:lnTo>
                    <a:pt x="1011683" y="1676128"/>
                  </a:lnTo>
                  <a:lnTo>
                    <a:pt x="1062143" y="1679050"/>
                  </a:lnTo>
                  <a:lnTo>
                    <a:pt x="1112234" y="1683948"/>
                  </a:lnTo>
                  <a:lnTo>
                    <a:pt x="1161528" y="1691512"/>
                  </a:lnTo>
                  <a:lnTo>
                    <a:pt x="1209594" y="1702432"/>
                  </a:lnTo>
                  <a:lnTo>
                    <a:pt x="1256004" y="1717395"/>
                  </a:lnTo>
                  <a:lnTo>
                    <a:pt x="1308241" y="1744289"/>
                  </a:lnTo>
                  <a:lnTo>
                    <a:pt x="1368673" y="1786357"/>
                  </a:lnTo>
                  <a:lnTo>
                    <a:pt x="1401132" y="1811766"/>
                  </a:lnTo>
                  <a:lnTo>
                    <a:pt x="1434642" y="1839391"/>
                  </a:lnTo>
                  <a:lnTo>
                    <a:pt x="1468872" y="1868706"/>
                  </a:lnTo>
                  <a:lnTo>
                    <a:pt x="1503490" y="1899184"/>
                  </a:lnTo>
                  <a:lnTo>
                    <a:pt x="1538162" y="1930300"/>
                  </a:lnTo>
                  <a:lnTo>
                    <a:pt x="1639185" y="2022213"/>
                  </a:lnTo>
                  <a:lnTo>
                    <a:pt x="1670754" y="2050619"/>
                  </a:lnTo>
                  <a:lnTo>
                    <a:pt x="1700716" y="2077032"/>
                  </a:lnTo>
                  <a:lnTo>
                    <a:pt x="1754491" y="2121778"/>
                  </a:lnTo>
                  <a:lnTo>
                    <a:pt x="1797851" y="2152242"/>
                  </a:lnTo>
                  <a:lnTo>
                    <a:pt x="1828139" y="2164216"/>
                  </a:lnTo>
                  <a:lnTo>
                    <a:pt x="1837550" y="2161955"/>
                  </a:lnTo>
                  <a:lnTo>
                    <a:pt x="1842696" y="2153493"/>
                  </a:lnTo>
                  <a:lnTo>
                    <a:pt x="1843244" y="2138305"/>
                  </a:lnTo>
                  <a:lnTo>
                    <a:pt x="1838862" y="2115864"/>
                  </a:lnTo>
                  <a:lnTo>
                    <a:pt x="1821641" y="2065961"/>
                  </a:lnTo>
                  <a:lnTo>
                    <a:pt x="1800776" y="2018264"/>
                  </a:lnTo>
                  <a:lnTo>
                    <a:pt x="1772812" y="1960234"/>
                  </a:lnTo>
                  <a:lnTo>
                    <a:pt x="1738364" y="1892801"/>
                  </a:lnTo>
                  <a:lnTo>
                    <a:pt x="1718901" y="1855848"/>
                  </a:lnTo>
                  <a:lnTo>
                    <a:pt x="1698047" y="1816892"/>
                  </a:lnTo>
                  <a:lnTo>
                    <a:pt x="1652477" y="1733438"/>
                  </a:lnTo>
                  <a:lnTo>
                    <a:pt x="1602268" y="1643367"/>
                  </a:lnTo>
                  <a:lnTo>
                    <a:pt x="1548035" y="1547608"/>
                  </a:lnTo>
                  <a:lnTo>
                    <a:pt x="1490395" y="1447091"/>
                  </a:lnTo>
                  <a:lnTo>
                    <a:pt x="1398890" y="1289424"/>
                  </a:lnTo>
                  <a:lnTo>
                    <a:pt x="1270697" y="1071217"/>
                  </a:lnTo>
                  <a:lnTo>
                    <a:pt x="733210" y="167961"/>
                  </a:lnTo>
                  <a:lnTo>
                    <a:pt x="670080" y="60418"/>
                  </a:lnTo>
                  <a:lnTo>
                    <a:pt x="635139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01026" y="1538859"/>
              <a:ext cx="1843405" cy="2164715"/>
            </a:xfrm>
            <a:custGeom>
              <a:avLst/>
              <a:gdLst/>
              <a:ahLst/>
              <a:cxnLst/>
              <a:rect l="l" t="t" r="r" b="b"/>
              <a:pathLst>
                <a:path w="1843404" h="2164715">
                  <a:moveTo>
                    <a:pt x="612914" y="0"/>
                  </a:moveTo>
                  <a:lnTo>
                    <a:pt x="585450" y="49308"/>
                  </a:lnTo>
                  <a:lnTo>
                    <a:pt x="553839" y="106640"/>
                  </a:lnTo>
                  <a:lnTo>
                    <a:pt x="518039" y="171820"/>
                  </a:lnTo>
                  <a:lnTo>
                    <a:pt x="498554" y="207298"/>
                  </a:lnTo>
                  <a:lnTo>
                    <a:pt x="478005" y="244672"/>
                  </a:lnTo>
                  <a:lnTo>
                    <a:pt x="456386" y="283920"/>
                  </a:lnTo>
                  <a:lnTo>
                    <a:pt x="433692" y="325019"/>
                  </a:lnTo>
                  <a:lnTo>
                    <a:pt x="409918" y="367948"/>
                  </a:lnTo>
                  <a:lnTo>
                    <a:pt x="385057" y="412684"/>
                  </a:lnTo>
                  <a:lnTo>
                    <a:pt x="359105" y="459207"/>
                  </a:lnTo>
                  <a:lnTo>
                    <a:pt x="332055" y="507492"/>
                  </a:lnTo>
                  <a:lnTo>
                    <a:pt x="303903" y="557520"/>
                  </a:lnTo>
                  <a:lnTo>
                    <a:pt x="274643" y="609266"/>
                  </a:lnTo>
                  <a:lnTo>
                    <a:pt x="244268" y="662711"/>
                  </a:lnTo>
                  <a:lnTo>
                    <a:pt x="212775" y="717830"/>
                  </a:lnTo>
                  <a:lnTo>
                    <a:pt x="180157" y="774603"/>
                  </a:lnTo>
                  <a:lnTo>
                    <a:pt x="146408" y="833007"/>
                  </a:lnTo>
                  <a:lnTo>
                    <a:pt x="111523" y="893021"/>
                  </a:lnTo>
                  <a:lnTo>
                    <a:pt x="75498" y="954622"/>
                  </a:lnTo>
                  <a:lnTo>
                    <a:pt x="38325" y="1017788"/>
                  </a:lnTo>
                  <a:lnTo>
                    <a:pt x="0" y="1082497"/>
                  </a:lnTo>
                  <a:lnTo>
                    <a:pt x="27404" y="1144444"/>
                  </a:lnTo>
                  <a:lnTo>
                    <a:pt x="56144" y="1191991"/>
                  </a:lnTo>
                  <a:lnTo>
                    <a:pt x="86028" y="1227692"/>
                  </a:lnTo>
                  <a:lnTo>
                    <a:pt x="116864" y="1254098"/>
                  </a:lnTo>
                  <a:lnTo>
                    <a:pt x="180636" y="1289235"/>
                  </a:lnTo>
                  <a:lnTo>
                    <a:pt x="213188" y="1303071"/>
                  </a:lnTo>
                  <a:lnTo>
                    <a:pt x="245931" y="1317820"/>
                  </a:lnTo>
                  <a:lnTo>
                    <a:pt x="311226" y="1360271"/>
                  </a:lnTo>
                  <a:lnTo>
                    <a:pt x="345975" y="1392585"/>
                  </a:lnTo>
                  <a:lnTo>
                    <a:pt x="378935" y="1426544"/>
                  </a:lnTo>
                  <a:lnTo>
                    <a:pt x="411138" y="1461326"/>
                  </a:lnTo>
                  <a:lnTo>
                    <a:pt x="443616" y="1496108"/>
                  </a:lnTo>
                  <a:lnTo>
                    <a:pt x="477402" y="1530066"/>
                  </a:lnTo>
                  <a:lnTo>
                    <a:pt x="513527" y="1562378"/>
                  </a:lnTo>
                  <a:lnTo>
                    <a:pt x="553025" y="1592221"/>
                  </a:lnTo>
                  <a:lnTo>
                    <a:pt x="596926" y="1618772"/>
                  </a:lnTo>
                  <a:lnTo>
                    <a:pt x="646264" y="1641208"/>
                  </a:lnTo>
                  <a:lnTo>
                    <a:pt x="684215" y="1653128"/>
                  </a:lnTo>
                  <a:lnTo>
                    <a:pt x="725232" y="1661511"/>
                  </a:lnTo>
                  <a:lnTo>
                    <a:pt x="768886" y="1667046"/>
                  </a:lnTo>
                  <a:lnTo>
                    <a:pt x="814747" y="1670423"/>
                  </a:lnTo>
                  <a:lnTo>
                    <a:pt x="862387" y="1672330"/>
                  </a:lnTo>
                  <a:lnTo>
                    <a:pt x="911376" y="1673457"/>
                  </a:lnTo>
                  <a:lnTo>
                    <a:pt x="961284" y="1674493"/>
                  </a:lnTo>
                  <a:lnTo>
                    <a:pt x="1011683" y="1676128"/>
                  </a:lnTo>
                  <a:lnTo>
                    <a:pt x="1062143" y="1679050"/>
                  </a:lnTo>
                  <a:lnTo>
                    <a:pt x="1112234" y="1683948"/>
                  </a:lnTo>
                  <a:lnTo>
                    <a:pt x="1161528" y="1691512"/>
                  </a:lnTo>
                  <a:lnTo>
                    <a:pt x="1209594" y="1702432"/>
                  </a:lnTo>
                  <a:lnTo>
                    <a:pt x="1256004" y="1717395"/>
                  </a:lnTo>
                  <a:lnTo>
                    <a:pt x="1308241" y="1744289"/>
                  </a:lnTo>
                  <a:lnTo>
                    <a:pt x="1368673" y="1786357"/>
                  </a:lnTo>
                  <a:lnTo>
                    <a:pt x="1401132" y="1811766"/>
                  </a:lnTo>
                  <a:lnTo>
                    <a:pt x="1434642" y="1839391"/>
                  </a:lnTo>
                  <a:lnTo>
                    <a:pt x="1468872" y="1868706"/>
                  </a:lnTo>
                  <a:lnTo>
                    <a:pt x="1503490" y="1899184"/>
                  </a:lnTo>
                  <a:lnTo>
                    <a:pt x="1538162" y="1930300"/>
                  </a:lnTo>
                  <a:lnTo>
                    <a:pt x="1572557" y="1961527"/>
                  </a:lnTo>
                  <a:lnTo>
                    <a:pt x="1606342" y="1992340"/>
                  </a:lnTo>
                  <a:lnTo>
                    <a:pt x="1639185" y="2022213"/>
                  </a:lnTo>
                  <a:lnTo>
                    <a:pt x="1670754" y="2050619"/>
                  </a:lnTo>
                  <a:lnTo>
                    <a:pt x="1700716" y="2077032"/>
                  </a:lnTo>
                  <a:lnTo>
                    <a:pt x="1754491" y="2121778"/>
                  </a:lnTo>
                  <a:lnTo>
                    <a:pt x="1797851" y="2152242"/>
                  </a:lnTo>
                  <a:lnTo>
                    <a:pt x="1828139" y="2164216"/>
                  </a:lnTo>
                  <a:lnTo>
                    <a:pt x="1837550" y="2161955"/>
                  </a:lnTo>
                  <a:lnTo>
                    <a:pt x="1842696" y="2153493"/>
                  </a:lnTo>
                  <a:lnTo>
                    <a:pt x="1843244" y="2138305"/>
                  </a:lnTo>
                  <a:lnTo>
                    <a:pt x="1838862" y="2115864"/>
                  </a:lnTo>
                  <a:lnTo>
                    <a:pt x="1821641" y="2065961"/>
                  </a:lnTo>
                  <a:lnTo>
                    <a:pt x="1800776" y="2018264"/>
                  </a:lnTo>
                  <a:lnTo>
                    <a:pt x="1772812" y="1960234"/>
                  </a:lnTo>
                  <a:lnTo>
                    <a:pt x="1738364" y="1892801"/>
                  </a:lnTo>
                  <a:lnTo>
                    <a:pt x="1718901" y="1855848"/>
                  </a:lnTo>
                  <a:lnTo>
                    <a:pt x="1698047" y="1816892"/>
                  </a:lnTo>
                  <a:lnTo>
                    <a:pt x="1675880" y="1776050"/>
                  </a:lnTo>
                  <a:lnTo>
                    <a:pt x="1652477" y="1733438"/>
                  </a:lnTo>
                  <a:lnTo>
                    <a:pt x="1627913" y="1689172"/>
                  </a:lnTo>
                  <a:lnTo>
                    <a:pt x="1602268" y="1643367"/>
                  </a:lnTo>
                  <a:lnTo>
                    <a:pt x="1575616" y="1596141"/>
                  </a:lnTo>
                  <a:lnTo>
                    <a:pt x="1548035" y="1547608"/>
                  </a:lnTo>
                  <a:lnTo>
                    <a:pt x="1519603" y="1497887"/>
                  </a:lnTo>
                  <a:lnTo>
                    <a:pt x="1490395" y="1447091"/>
                  </a:lnTo>
                  <a:lnTo>
                    <a:pt x="1460489" y="1395338"/>
                  </a:lnTo>
                  <a:lnTo>
                    <a:pt x="1429962" y="1342744"/>
                  </a:lnTo>
                  <a:lnTo>
                    <a:pt x="1398890" y="1289424"/>
                  </a:lnTo>
                  <a:lnTo>
                    <a:pt x="1367351" y="1235496"/>
                  </a:lnTo>
                  <a:lnTo>
                    <a:pt x="1335421" y="1181074"/>
                  </a:lnTo>
                  <a:lnTo>
                    <a:pt x="1303177" y="1126276"/>
                  </a:lnTo>
                  <a:lnTo>
                    <a:pt x="1270697" y="1071217"/>
                  </a:lnTo>
                  <a:lnTo>
                    <a:pt x="1238056" y="1016013"/>
                  </a:lnTo>
                  <a:lnTo>
                    <a:pt x="1205333" y="960781"/>
                  </a:lnTo>
                  <a:lnTo>
                    <a:pt x="1172603" y="905637"/>
                  </a:lnTo>
                  <a:lnTo>
                    <a:pt x="1139944" y="850697"/>
                  </a:lnTo>
                  <a:lnTo>
                    <a:pt x="1107433" y="796076"/>
                  </a:lnTo>
                  <a:lnTo>
                    <a:pt x="1075146" y="741892"/>
                  </a:lnTo>
                  <a:lnTo>
                    <a:pt x="1043161" y="688259"/>
                  </a:lnTo>
                  <a:lnTo>
                    <a:pt x="1011554" y="635295"/>
                  </a:lnTo>
                  <a:lnTo>
                    <a:pt x="980402" y="583116"/>
                  </a:lnTo>
                  <a:lnTo>
                    <a:pt x="949783" y="531837"/>
                  </a:lnTo>
                  <a:lnTo>
                    <a:pt x="919772" y="481575"/>
                  </a:lnTo>
                  <a:lnTo>
                    <a:pt x="890447" y="432445"/>
                  </a:lnTo>
                  <a:lnTo>
                    <a:pt x="861886" y="384565"/>
                  </a:lnTo>
                  <a:lnTo>
                    <a:pt x="834163" y="338049"/>
                  </a:lnTo>
                  <a:lnTo>
                    <a:pt x="807358" y="293015"/>
                  </a:lnTo>
                  <a:lnTo>
                    <a:pt x="781546" y="249578"/>
                  </a:lnTo>
                  <a:lnTo>
                    <a:pt x="756804" y="207855"/>
                  </a:lnTo>
                  <a:lnTo>
                    <a:pt x="733210" y="167961"/>
                  </a:lnTo>
                  <a:lnTo>
                    <a:pt x="710840" y="130013"/>
                  </a:lnTo>
                  <a:lnTo>
                    <a:pt x="689771" y="94126"/>
                  </a:lnTo>
                  <a:lnTo>
                    <a:pt x="670080" y="60418"/>
                  </a:lnTo>
                  <a:lnTo>
                    <a:pt x="651844" y="29004"/>
                  </a:lnTo>
                  <a:lnTo>
                    <a:pt x="635139" y="0"/>
                  </a:lnTo>
                </a:path>
              </a:pathLst>
            </a:custGeom>
            <a:ln w="990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84922" y="1518285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89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02395" y="1868424"/>
              <a:ext cx="189737" cy="18973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8646" y="1859278"/>
              <a:ext cx="189737" cy="1889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716163" y="1742564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735784" y="1443227"/>
            <a:ext cx="4845050" cy="4739005"/>
            <a:chOff x="5735784" y="1443227"/>
            <a:chExt cx="4845050" cy="473900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85248" y="3556254"/>
              <a:ext cx="189737" cy="18897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9248" y="3251454"/>
              <a:ext cx="189737" cy="18897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34806" y="1443227"/>
              <a:ext cx="188975" cy="1889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0248" y="2565653"/>
              <a:ext cx="189737" cy="1889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82900" y="2496917"/>
              <a:ext cx="184342" cy="14363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43890" y="3555376"/>
              <a:ext cx="236333" cy="217675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245388" y="2335732"/>
              <a:ext cx="1134745" cy="1429385"/>
            </a:xfrm>
            <a:custGeom>
              <a:avLst/>
              <a:gdLst/>
              <a:ahLst/>
              <a:cxnLst/>
              <a:rect l="l" t="t" r="r" b="b"/>
              <a:pathLst>
                <a:path w="1134745" h="1429385">
                  <a:moveTo>
                    <a:pt x="153828" y="475784"/>
                  </a:moveTo>
                  <a:lnTo>
                    <a:pt x="183979" y="426179"/>
                  </a:lnTo>
                  <a:lnTo>
                    <a:pt x="215766" y="378856"/>
                  </a:lnTo>
                  <a:lnTo>
                    <a:pt x="249034" y="333898"/>
                  </a:lnTo>
                  <a:lnTo>
                    <a:pt x="283627" y="291391"/>
                  </a:lnTo>
                  <a:lnTo>
                    <a:pt x="319390" y="251418"/>
                  </a:lnTo>
                  <a:lnTo>
                    <a:pt x="356169" y="214063"/>
                  </a:lnTo>
                  <a:lnTo>
                    <a:pt x="393807" y="179410"/>
                  </a:lnTo>
                  <a:lnTo>
                    <a:pt x="432151" y="147544"/>
                  </a:lnTo>
                  <a:lnTo>
                    <a:pt x="471044" y="118548"/>
                  </a:lnTo>
                  <a:lnTo>
                    <a:pt x="510333" y="92506"/>
                  </a:lnTo>
                  <a:lnTo>
                    <a:pt x="549860" y="69503"/>
                  </a:lnTo>
                  <a:lnTo>
                    <a:pt x="589473" y="49622"/>
                  </a:lnTo>
                  <a:lnTo>
                    <a:pt x="629014" y="32948"/>
                  </a:lnTo>
                  <a:lnTo>
                    <a:pt x="668330" y="19565"/>
                  </a:lnTo>
                  <a:lnTo>
                    <a:pt x="707265" y="9556"/>
                  </a:lnTo>
                  <a:lnTo>
                    <a:pt x="745664" y="3006"/>
                  </a:lnTo>
                  <a:lnTo>
                    <a:pt x="783371" y="0"/>
                  </a:lnTo>
                  <a:lnTo>
                    <a:pt x="820233" y="619"/>
                  </a:lnTo>
                  <a:lnTo>
                    <a:pt x="890796" y="13077"/>
                  </a:lnTo>
                  <a:lnTo>
                    <a:pt x="956113" y="41050"/>
                  </a:lnTo>
                  <a:lnTo>
                    <a:pt x="1012998" y="83628"/>
                  </a:lnTo>
                  <a:lnTo>
                    <a:pt x="1059068" y="138508"/>
                  </a:lnTo>
                  <a:lnTo>
                    <a:pt x="1094287" y="204279"/>
                  </a:lnTo>
                  <a:lnTo>
                    <a:pt x="1107814" y="240808"/>
                  </a:lnTo>
                  <a:lnTo>
                    <a:pt x="1118614" y="279531"/>
                  </a:lnTo>
                  <a:lnTo>
                    <a:pt x="1126682" y="320271"/>
                  </a:lnTo>
                  <a:lnTo>
                    <a:pt x="1132013" y="362852"/>
                  </a:lnTo>
                  <a:lnTo>
                    <a:pt x="1134602" y="407097"/>
                  </a:lnTo>
                  <a:lnTo>
                    <a:pt x="1134444" y="452831"/>
                  </a:lnTo>
                  <a:lnTo>
                    <a:pt x="1131535" y="499877"/>
                  </a:lnTo>
                  <a:lnTo>
                    <a:pt x="1125871" y="548058"/>
                  </a:lnTo>
                  <a:lnTo>
                    <a:pt x="1117445" y="597198"/>
                  </a:lnTo>
                  <a:lnTo>
                    <a:pt x="1106254" y="647120"/>
                  </a:lnTo>
                  <a:lnTo>
                    <a:pt x="1092293" y="697649"/>
                  </a:lnTo>
                  <a:lnTo>
                    <a:pt x="1075556" y="748608"/>
                  </a:lnTo>
                  <a:lnTo>
                    <a:pt x="1056040" y="799821"/>
                  </a:lnTo>
                  <a:lnTo>
                    <a:pt x="1033738" y="851110"/>
                  </a:lnTo>
                  <a:lnTo>
                    <a:pt x="1008648" y="902300"/>
                  </a:lnTo>
                  <a:lnTo>
                    <a:pt x="980763" y="953215"/>
                  </a:lnTo>
                  <a:lnTo>
                    <a:pt x="950612" y="1002820"/>
                  </a:lnTo>
                  <a:lnTo>
                    <a:pt x="918825" y="1050143"/>
                  </a:lnTo>
                  <a:lnTo>
                    <a:pt x="885558" y="1095100"/>
                  </a:lnTo>
                  <a:lnTo>
                    <a:pt x="850965" y="1137608"/>
                  </a:lnTo>
                  <a:lnTo>
                    <a:pt x="815202" y="1177581"/>
                  </a:lnTo>
                  <a:lnTo>
                    <a:pt x="778423" y="1214936"/>
                  </a:lnTo>
                  <a:lnTo>
                    <a:pt x="740784" y="1249588"/>
                  </a:lnTo>
                  <a:lnTo>
                    <a:pt x="702441" y="1281455"/>
                  </a:lnTo>
                  <a:lnTo>
                    <a:pt x="663547" y="1310451"/>
                  </a:lnTo>
                  <a:lnTo>
                    <a:pt x="624259" y="1336493"/>
                  </a:lnTo>
                  <a:lnTo>
                    <a:pt x="584731" y="1359496"/>
                  </a:lnTo>
                  <a:lnTo>
                    <a:pt x="545119" y="1379377"/>
                  </a:lnTo>
                  <a:lnTo>
                    <a:pt x="505578" y="1396051"/>
                  </a:lnTo>
                  <a:lnTo>
                    <a:pt x="466262" y="1409434"/>
                  </a:lnTo>
                  <a:lnTo>
                    <a:pt x="427327" y="1419443"/>
                  </a:lnTo>
                  <a:lnTo>
                    <a:pt x="388928" y="1425992"/>
                  </a:lnTo>
                  <a:lnTo>
                    <a:pt x="351220" y="1428999"/>
                  </a:lnTo>
                  <a:lnTo>
                    <a:pt x="314359" y="1428379"/>
                  </a:lnTo>
                  <a:lnTo>
                    <a:pt x="243796" y="1415922"/>
                  </a:lnTo>
                  <a:lnTo>
                    <a:pt x="178479" y="1387949"/>
                  </a:lnTo>
                  <a:lnTo>
                    <a:pt x="121597" y="1345371"/>
                  </a:lnTo>
                  <a:lnTo>
                    <a:pt x="75529" y="1290491"/>
                  </a:lnTo>
                  <a:lnTo>
                    <a:pt x="40313" y="1224720"/>
                  </a:lnTo>
                  <a:lnTo>
                    <a:pt x="26786" y="1188191"/>
                  </a:lnTo>
                  <a:lnTo>
                    <a:pt x="15986" y="1149468"/>
                  </a:lnTo>
                  <a:lnTo>
                    <a:pt x="7919" y="1108728"/>
                  </a:lnTo>
                  <a:lnTo>
                    <a:pt x="2588" y="1066147"/>
                  </a:lnTo>
                  <a:lnTo>
                    <a:pt x="0" y="1021901"/>
                  </a:lnTo>
                  <a:lnTo>
                    <a:pt x="157" y="976168"/>
                  </a:lnTo>
                  <a:lnTo>
                    <a:pt x="3065" y="929122"/>
                  </a:lnTo>
                  <a:lnTo>
                    <a:pt x="8730" y="880941"/>
                  </a:lnTo>
                  <a:lnTo>
                    <a:pt x="17155" y="831801"/>
                  </a:lnTo>
                  <a:lnTo>
                    <a:pt x="28345" y="781878"/>
                  </a:lnTo>
                  <a:lnTo>
                    <a:pt x="42306" y="731349"/>
                  </a:lnTo>
                  <a:lnTo>
                    <a:pt x="59041" y="680391"/>
                  </a:lnTo>
                  <a:lnTo>
                    <a:pt x="78557" y="629178"/>
                  </a:lnTo>
                  <a:lnTo>
                    <a:pt x="100856" y="577889"/>
                  </a:lnTo>
                  <a:lnTo>
                    <a:pt x="125945" y="526698"/>
                  </a:lnTo>
                  <a:lnTo>
                    <a:pt x="153828" y="475784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35784" y="5874095"/>
              <a:ext cx="1938883" cy="30799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15200" y="3200400"/>
              <a:ext cx="257555" cy="257555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9222740" y="4769293"/>
            <a:ext cx="2517140" cy="14065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20"/>
              </a:spcBef>
            </a:pPr>
            <a:r>
              <a:rPr sz="2600" spc="-10" dirty="0">
                <a:latin typeface="Calibri"/>
                <a:cs typeface="Calibri"/>
              </a:rPr>
              <a:t>Definition </a:t>
            </a:r>
            <a:r>
              <a:rPr sz="2600" spc="-5" dirty="0">
                <a:latin typeface="Calibri"/>
                <a:cs typeface="Calibri"/>
              </a:rPr>
              <a:t>of </a:t>
            </a:r>
            <a:r>
              <a:rPr sz="2600" spc="-20" dirty="0">
                <a:latin typeface="Calibri"/>
                <a:cs typeface="Calibri"/>
              </a:rPr>
              <a:t>f-cost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Admissibility</a:t>
            </a:r>
            <a:r>
              <a:rPr sz="2600" spc="13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of</a:t>
            </a:r>
            <a:r>
              <a:rPr sz="2600" spc="12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 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=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0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20" dirty="0">
                <a:latin typeface="Calibri"/>
                <a:cs typeface="Calibri"/>
              </a:rPr>
              <a:t>at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goal</a:t>
            </a:r>
            <a:endParaRPr sz="2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58060">
              <a:lnSpc>
                <a:spcPct val="100000"/>
              </a:lnSpc>
              <a:spcBef>
                <a:spcPts val="95"/>
              </a:spcBef>
            </a:pPr>
            <a:r>
              <a:rPr dirty="0"/>
              <a:t>Search</a:t>
            </a:r>
            <a:r>
              <a:rPr spc="-125" dirty="0"/>
              <a:t> </a:t>
            </a:r>
            <a:r>
              <a:rPr dirty="0"/>
              <a:t>Problems</a:t>
            </a:r>
            <a:r>
              <a:rPr spc="-125" dirty="0"/>
              <a:t> </a:t>
            </a:r>
            <a:r>
              <a:rPr dirty="0"/>
              <a:t>Are</a:t>
            </a:r>
            <a:r>
              <a:rPr spc="-125" dirty="0"/>
              <a:t> </a:t>
            </a:r>
            <a:r>
              <a:rPr spc="-10" dirty="0"/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0367" y="1906860"/>
            <a:ext cx="7643081" cy="361639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10736" y="4195895"/>
            <a:ext cx="8053070" cy="1748155"/>
          </a:xfrm>
          <a:custGeom>
            <a:avLst/>
            <a:gdLst/>
            <a:ahLst/>
            <a:cxnLst/>
            <a:rect l="l" t="t" r="r" b="b"/>
            <a:pathLst>
              <a:path w="8053070" h="1748154">
                <a:moveTo>
                  <a:pt x="1652244" y="605091"/>
                </a:moveTo>
                <a:lnTo>
                  <a:pt x="1656889" y="559020"/>
                </a:lnTo>
                <a:lnTo>
                  <a:pt x="1670209" y="516108"/>
                </a:lnTo>
                <a:lnTo>
                  <a:pt x="1691286" y="477275"/>
                </a:lnTo>
                <a:lnTo>
                  <a:pt x="1719200" y="443441"/>
                </a:lnTo>
                <a:lnTo>
                  <a:pt x="1753032" y="415524"/>
                </a:lnTo>
                <a:lnTo>
                  <a:pt x="1791863" y="394445"/>
                </a:lnTo>
                <a:lnTo>
                  <a:pt x="1834774" y="381123"/>
                </a:lnTo>
                <a:lnTo>
                  <a:pt x="1880844" y="376478"/>
                </a:lnTo>
                <a:lnTo>
                  <a:pt x="2719044" y="376478"/>
                </a:lnTo>
                <a:lnTo>
                  <a:pt x="0" y="0"/>
                </a:lnTo>
                <a:lnTo>
                  <a:pt x="4319244" y="376478"/>
                </a:lnTo>
                <a:lnTo>
                  <a:pt x="7824444" y="376478"/>
                </a:lnTo>
                <a:lnTo>
                  <a:pt x="7870515" y="381123"/>
                </a:lnTo>
                <a:lnTo>
                  <a:pt x="7913425" y="394445"/>
                </a:lnTo>
                <a:lnTo>
                  <a:pt x="7952256" y="415524"/>
                </a:lnTo>
                <a:lnTo>
                  <a:pt x="7986088" y="443441"/>
                </a:lnTo>
                <a:lnTo>
                  <a:pt x="8014002" y="477275"/>
                </a:lnTo>
                <a:lnTo>
                  <a:pt x="8035079" y="516108"/>
                </a:lnTo>
                <a:lnTo>
                  <a:pt x="8048400" y="559020"/>
                </a:lnTo>
                <a:lnTo>
                  <a:pt x="8053044" y="605091"/>
                </a:lnTo>
                <a:lnTo>
                  <a:pt x="8053044" y="947991"/>
                </a:lnTo>
                <a:lnTo>
                  <a:pt x="8053044" y="1519478"/>
                </a:lnTo>
                <a:lnTo>
                  <a:pt x="8048400" y="1565549"/>
                </a:lnTo>
                <a:lnTo>
                  <a:pt x="8035079" y="1608459"/>
                </a:lnTo>
                <a:lnTo>
                  <a:pt x="8014002" y="1647290"/>
                </a:lnTo>
                <a:lnTo>
                  <a:pt x="7986088" y="1681122"/>
                </a:lnTo>
                <a:lnTo>
                  <a:pt x="7952256" y="1709037"/>
                </a:lnTo>
                <a:lnTo>
                  <a:pt x="7913425" y="1730114"/>
                </a:lnTo>
                <a:lnTo>
                  <a:pt x="7870515" y="1743434"/>
                </a:lnTo>
                <a:lnTo>
                  <a:pt x="7824444" y="1748078"/>
                </a:lnTo>
                <a:lnTo>
                  <a:pt x="4319244" y="1748078"/>
                </a:lnTo>
                <a:lnTo>
                  <a:pt x="2719044" y="1748078"/>
                </a:lnTo>
                <a:lnTo>
                  <a:pt x="1880844" y="1748078"/>
                </a:lnTo>
                <a:lnTo>
                  <a:pt x="1834774" y="1743434"/>
                </a:lnTo>
                <a:lnTo>
                  <a:pt x="1791863" y="1730114"/>
                </a:lnTo>
                <a:lnTo>
                  <a:pt x="1753032" y="1709037"/>
                </a:lnTo>
                <a:lnTo>
                  <a:pt x="1719200" y="1681122"/>
                </a:lnTo>
                <a:lnTo>
                  <a:pt x="1691286" y="1647290"/>
                </a:lnTo>
                <a:lnTo>
                  <a:pt x="1670209" y="1608459"/>
                </a:lnTo>
                <a:lnTo>
                  <a:pt x="1656889" y="1565549"/>
                </a:lnTo>
                <a:lnTo>
                  <a:pt x="1652244" y="1519478"/>
                </a:lnTo>
                <a:lnTo>
                  <a:pt x="1652244" y="947991"/>
                </a:lnTo>
                <a:lnTo>
                  <a:pt x="1652244" y="605078"/>
                </a:lnTo>
                <a:close/>
              </a:path>
            </a:pathLst>
          </a:custGeom>
          <a:ln w="25146">
            <a:solidFill>
              <a:srgbClr val="8181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Diagram 26">
            <a:extLst>
              <a:ext uri="{FF2B5EF4-FFF2-40B4-BE49-F238E27FC236}">
                <a16:creationId xmlns:a16="http://schemas.microsoft.com/office/drawing/2014/main" id="{7A77BFF1-AC1B-BB72-1226-FD2F70C606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865701"/>
              </p:ext>
            </p:extLst>
          </p:nvPr>
        </p:nvGraphicFramePr>
        <p:xfrm>
          <a:off x="284158" y="322652"/>
          <a:ext cx="9021207" cy="905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35936" y="1430842"/>
            <a:ext cx="78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roof: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6" y="1796602"/>
            <a:ext cx="4660900" cy="17081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Imagine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endParaRPr sz="2400">
              <a:latin typeface="Calibri"/>
              <a:cs typeface="Calibri"/>
            </a:endParaRPr>
          </a:p>
          <a:p>
            <a:pPr marL="355600" marR="53848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Some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ancestor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99"/>
                </a:solidFill>
                <a:latin typeface="Calibri"/>
                <a:cs typeface="Calibri"/>
              </a:rPr>
              <a:t>n</a:t>
            </a:r>
            <a:r>
              <a:rPr sz="24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fringe,</a:t>
            </a:r>
            <a:r>
              <a:rPr sz="24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too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(maybe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A!)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Claim: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99"/>
                </a:solidFill>
                <a:latin typeface="Calibri"/>
                <a:cs typeface="Calibri"/>
              </a:rPr>
              <a:t>n</a:t>
            </a:r>
            <a:r>
              <a:rPr sz="2400" i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 expanded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before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136" y="3479098"/>
            <a:ext cx="3650615" cy="90360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f(n)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equal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f(A)</a:t>
            </a:r>
            <a:endParaRPr sz="24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f(A)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f(B)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13844" y="4888829"/>
            <a:ext cx="1925955" cy="781685"/>
            <a:chOff x="6513844" y="4888829"/>
            <a:chExt cx="1925955" cy="781685"/>
          </a:xfrm>
        </p:grpSpPr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13966" y="5362031"/>
              <a:ext cx="1925361" cy="3079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3844" y="4888829"/>
              <a:ext cx="1886387" cy="3079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375140" y="4736686"/>
            <a:ext cx="206375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-5" dirty="0">
                <a:latin typeface="Calibri"/>
                <a:cs typeface="Calibri"/>
              </a:rPr>
              <a:t>B</a:t>
            </a:r>
            <a:r>
              <a:rPr sz="2600" spc="-5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is</a:t>
            </a:r>
            <a:r>
              <a:rPr sz="2600" spc="-4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suboptimal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h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= 0</a:t>
            </a:r>
            <a:r>
              <a:rPr sz="2600" spc="-20" dirty="0">
                <a:latin typeface="Calibri"/>
                <a:cs typeface="Calibri"/>
              </a:rPr>
              <a:t> at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</a:t>
            </a:r>
            <a:r>
              <a:rPr sz="2600" spc="-10" dirty="0">
                <a:latin typeface="Calibri"/>
                <a:cs typeface="Calibri"/>
              </a:rPr>
              <a:t> goal</a:t>
            </a:r>
            <a:endParaRPr sz="26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379843" y="1513205"/>
            <a:ext cx="2938145" cy="2564765"/>
            <a:chOff x="7379843" y="1513205"/>
            <a:chExt cx="2938145" cy="2564765"/>
          </a:xfrm>
        </p:grpSpPr>
        <p:sp>
          <p:nvSpPr>
            <p:cNvPr id="12" name="object 12"/>
            <p:cNvSpPr/>
            <p:nvPr/>
          </p:nvSpPr>
          <p:spPr>
            <a:xfrm>
              <a:off x="8201026" y="1538859"/>
              <a:ext cx="1843405" cy="2164715"/>
            </a:xfrm>
            <a:custGeom>
              <a:avLst/>
              <a:gdLst/>
              <a:ahLst/>
              <a:cxnLst/>
              <a:rect l="l" t="t" r="r" b="b"/>
              <a:pathLst>
                <a:path w="1843404" h="2164715">
                  <a:moveTo>
                    <a:pt x="635139" y="0"/>
                  </a:moveTo>
                  <a:lnTo>
                    <a:pt x="612914" y="0"/>
                  </a:lnTo>
                  <a:lnTo>
                    <a:pt x="409918" y="367948"/>
                  </a:lnTo>
                  <a:lnTo>
                    <a:pt x="332055" y="507492"/>
                  </a:lnTo>
                  <a:lnTo>
                    <a:pt x="274643" y="609266"/>
                  </a:lnTo>
                  <a:lnTo>
                    <a:pt x="212775" y="717830"/>
                  </a:lnTo>
                  <a:lnTo>
                    <a:pt x="146408" y="833007"/>
                  </a:lnTo>
                  <a:lnTo>
                    <a:pt x="75498" y="954622"/>
                  </a:lnTo>
                  <a:lnTo>
                    <a:pt x="0" y="1082497"/>
                  </a:lnTo>
                  <a:lnTo>
                    <a:pt x="27404" y="1144444"/>
                  </a:lnTo>
                  <a:lnTo>
                    <a:pt x="56144" y="1191991"/>
                  </a:lnTo>
                  <a:lnTo>
                    <a:pt x="86028" y="1227692"/>
                  </a:lnTo>
                  <a:lnTo>
                    <a:pt x="116864" y="1254098"/>
                  </a:lnTo>
                  <a:lnTo>
                    <a:pt x="180636" y="1289235"/>
                  </a:lnTo>
                  <a:lnTo>
                    <a:pt x="213188" y="1303071"/>
                  </a:lnTo>
                  <a:lnTo>
                    <a:pt x="245931" y="1317820"/>
                  </a:lnTo>
                  <a:lnTo>
                    <a:pt x="311226" y="1360271"/>
                  </a:lnTo>
                  <a:lnTo>
                    <a:pt x="345975" y="1392585"/>
                  </a:lnTo>
                  <a:lnTo>
                    <a:pt x="378935" y="1426544"/>
                  </a:lnTo>
                  <a:lnTo>
                    <a:pt x="443616" y="1496108"/>
                  </a:lnTo>
                  <a:lnTo>
                    <a:pt x="477402" y="1530066"/>
                  </a:lnTo>
                  <a:lnTo>
                    <a:pt x="513527" y="1562378"/>
                  </a:lnTo>
                  <a:lnTo>
                    <a:pt x="553025" y="1592221"/>
                  </a:lnTo>
                  <a:lnTo>
                    <a:pt x="596926" y="1618772"/>
                  </a:lnTo>
                  <a:lnTo>
                    <a:pt x="646264" y="1641208"/>
                  </a:lnTo>
                  <a:lnTo>
                    <a:pt x="684215" y="1653128"/>
                  </a:lnTo>
                  <a:lnTo>
                    <a:pt x="725232" y="1661511"/>
                  </a:lnTo>
                  <a:lnTo>
                    <a:pt x="768886" y="1667046"/>
                  </a:lnTo>
                  <a:lnTo>
                    <a:pt x="814747" y="1670423"/>
                  </a:lnTo>
                  <a:lnTo>
                    <a:pt x="862387" y="1672330"/>
                  </a:lnTo>
                  <a:lnTo>
                    <a:pt x="961284" y="1674493"/>
                  </a:lnTo>
                  <a:lnTo>
                    <a:pt x="1011683" y="1676128"/>
                  </a:lnTo>
                  <a:lnTo>
                    <a:pt x="1062143" y="1679050"/>
                  </a:lnTo>
                  <a:lnTo>
                    <a:pt x="1112234" y="1683948"/>
                  </a:lnTo>
                  <a:lnTo>
                    <a:pt x="1161528" y="1691512"/>
                  </a:lnTo>
                  <a:lnTo>
                    <a:pt x="1209594" y="1702432"/>
                  </a:lnTo>
                  <a:lnTo>
                    <a:pt x="1256004" y="1717395"/>
                  </a:lnTo>
                  <a:lnTo>
                    <a:pt x="1308241" y="1744289"/>
                  </a:lnTo>
                  <a:lnTo>
                    <a:pt x="1368673" y="1786357"/>
                  </a:lnTo>
                  <a:lnTo>
                    <a:pt x="1401132" y="1811766"/>
                  </a:lnTo>
                  <a:lnTo>
                    <a:pt x="1434642" y="1839391"/>
                  </a:lnTo>
                  <a:lnTo>
                    <a:pt x="1468872" y="1868706"/>
                  </a:lnTo>
                  <a:lnTo>
                    <a:pt x="1503490" y="1899184"/>
                  </a:lnTo>
                  <a:lnTo>
                    <a:pt x="1538162" y="1930300"/>
                  </a:lnTo>
                  <a:lnTo>
                    <a:pt x="1639185" y="2022213"/>
                  </a:lnTo>
                  <a:lnTo>
                    <a:pt x="1670754" y="2050619"/>
                  </a:lnTo>
                  <a:lnTo>
                    <a:pt x="1700716" y="2077032"/>
                  </a:lnTo>
                  <a:lnTo>
                    <a:pt x="1754491" y="2121778"/>
                  </a:lnTo>
                  <a:lnTo>
                    <a:pt x="1797851" y="2152242"/>
                  </a:lnTo>
                  <a:lnTo>
                    <a:pt x="1828139" y="2164216"/>
                  </a:lnTo>
                  <a:lnTo>
                    <a:pt x="1837550" y="2161955"/>
                  </a:lnTo>
                  <a:lnTo>
                    <a:pt x="1842696" y="2153493"/>
                  </a:lnTo>
                  <a:lnTo>
                    <a:pt x="1843244" y="2138305"/>
                  </a:lnTo>
                  <a:lnTo>
                    <a:pt x="1838862" y="2115864"/>
                  </a:lnTo>
                  <a:lnTo>
                    <a:pt x="1821641" y="2065961"/>
                  </a:lnTo>
                  <a:lnTo>
                    <a:pt x="1800776" y="2018264"/>
                  </a:lnTo>
                  <a:lnTo>
                    <a:pt x="1772812" y="1960234"/>
                  </a:lnTo>
                  <a:lnTo>
                    <a:pt x="1738364" y="1892801"/>
                  </a:lnTo>
                  <a:lnTo>
                    <a:pt x="1718901" y="1855848"/>
                  </a:lnTo>
                  <a:lnTo>
                    <a:pt x="1698047" y="1816892"/>
                  </a:lnTo>
                  <a:lnTo>
                    <a:pt x="1652477" y="1733438"/>
                  </a:lnTo>
                  <a:lnTo>
                    <a:pt x="1602268" y="1643367"/>
                  </a:lnTo>
                  <a:lnTo>
                    <a:pt x="1548035" y="1547608"/>
                  </a:lnTo>
                  <a:lnTo>
                    <a:pt x="1490395" y="1447091"/>
                  </a:lnTo>
                  <a:lnTo>
                    <a:pt x="1398890" y="1289424"/>
                  </a:lnTo>
                  <a:lnTo>
                    <a:pt x="1270697" y="1071217"/>
                  </a:lnTo>
                  <a:lnTo>
                    <a:pt x="733210" y="167961"/>
                  </a:lnTo>
                  <a:lnTo>
                    <a:pt x="670080" y="60418"/>
                  </a:lnTo>
                  <a:lnTo>
                    <a:pt x="635139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201026" y="1538859"/>
              <a:ext cx="1843405" cy="2164715"/>
            </a:xfrm>
            <a:custGeom>
              <a:avLst/>
              <a:gdLst/>
              <a:ahLst/>
              <a:cxnLst/>
              <a:rect l="l" t="t" r="r" b="b"/>
              <a:pathLst>
                <a:path w="1843404" h="2164715">
                  <a:moveTo>
                    <a:pt x="612914" y="0"/>
                  </a:moveTo>
                  <a:lnTo>
                    <a:pt x="585450" y="49308"/>
                  </a:lnTo>
                  <a:lnTo>
                    <a:pt x="553839" y="106640"/>
                  </a:lnTo>
                  <a:lnTo>
                    <a:pt x="518039" y="171820"/>
                  </a:lnTo>
                  <a:lnTo>
                    <a:pt x="498554" y="207298"/>
                  </a:lnTo>
                  <a:lnTo>
                    <a:pt x="478005" y="244672"/>
                  </a:lnTo>
                  <a:lnTo>
                    <a:pt x="456386" y="283920"/>
                  </a:lnTo>
                  <a:lnTo>
                    <a:pt x="433692" y="325019"/>
                  </a:lnTo>
                  <a:lnTo>
                    <a:pt x="409918" y="367948"/>
                  </a:lnTo>
                  <a:lnTo>
                    <a:pt x="385057" y="412684"/>
                  </a:lnTo>
                  <a:lnTo>
                    <a:pt x="359105" y="459207"/>
                  </a:lnTo>
                  <a:lnTo>
                    <a:pt x="332055" y="507492"/>
                  </a:lnTo>
                  <a:lnTo>
                    <a:pt x="303903" y="557520"/>
                  </a:lnTo>
                  <a:lnTo>
                    <a:pt x="274643" y="609266"/>
                  </a:lnTo>
                  <a:lnTo>
                    <a:pt x="244268" y="662711"/>
                  </a:lnTo>
                  <a:lnTo>
                    <a:pt x="212775" y="717830"/>
                  </a:lnTo>
                  <a:lnTo>
                    <a:pt x="180157" y="774603"/>
                  </a:lnTo>
                  <a:lnTo>
                    <a:pt x="146408" y="833007"/>
                  </a:lnTo>
                  <a:lnTo>
                    <a:pt x="111523" y="893021"/>
                  </a:lnTo>
                  <a:lnTo>
                    <a:pt x="75498" y="954622"/>
                  </a:lnTo>
                  <a:lnTo>
                    <a:pt x="38325" y="1017788"/>
                  </a:lnTo>
                  <a:lnTo>
                    <a:pt x="0" y="1082497"/>
                  </a:lnTo>
                  <a:lnTo>
                    <a:pt x="27404" y="1144444"/>
                  </a:lnTo>
                  <a:lnTo>
                    <a:pt x="56144" y="1191991"/>
                  </a:lnTo>
                  <a:lnTo>
                    <a:pt x="86028" y="1227692"/>
                  </a:lnTo>
                  <a:lnTo>
                    <a:pt x="116864" y="1254098"/>
                  </a:lnTo>
                  <a:lnTo>
                    <a:pt x="180636" y="1289235"/>
                  </a:lnTo>
                  <a:lnTo>
                    <a:pt x="213188" y="1303071"/>
                  </a:lnTo>
                  <a:lnTo>
                    <a:pt x="245931" y="1317820"/>
                  </a:lnTo>
                  <a:lnTo>
                    <a:pt x="311226" y="1360271"/>
                  </a:lnTo>
                  <a:lnTo>
                    <a:pt x="345975" y="1392585"/>
                  </a:lnTo>
                  <a:lnTo>
                    <a:pt x="378935" y="1426544"/>
                  </a:lnTo>
                  <a:lnTo>
                    <a:pt x="411138" y="1461326"/>
                  </a:lnTo>
                  <a:lnTo>
                    <a:pt x="443616" y="1496108"/>
                  </a:lnTo>
                  <a:lnTo>
                    <a:pt x="477402" y="1530066"/>
                  </a:lnTo>
                  <a:lnTo>
                    <a:pt x="513527" y="1562378"/>
                  </a:lnTo>
                  <a:lnTo>
                    <a:pt x="553025" y="1592221"/>
                  </a:lnTo>
                  <a:lnTo>
                    <a:pt x="596926" y="1618772"/>
                  </a:lnTo>
                  <a:lnTo>
                    <a:pt x="646264" y="1641208"/>
                  </a:lnTo>
                  <a:lnTo>
                    <a:pt x="684215" y="1653128"/>
                  </a:lnTo>
                  <a:lnTo>
                    <a:pt x="725232" y="1661511"/>
                  </a:lnTo>
                  <a:lnTo>
                    <a:pt x="768886" y="1667046"/>
                  </a:lnTo>
                  <a:lnTo>
                    <a:pt x="814747" y="1670423"/>
                  </a:lnTo>
                  <a:lnTo>
                    <a:pt x="862387" y="1672330"/>
                  </a:lnTo>
                  <a:lnTo>
                    <a:pt x="911376" y="1673457"/>
                  </a:lnTo>
                  <a:lnTo>
                    <a:pt x="961284" y="1674493"/>
                  </a:lnTo>
                  <a:lnTo>
                    <a:pt x="1011683" y="1676128"/>
                  </a:lnTo>
                  <a:lnTo>
                    <a:pt x="1062143" y="1679050"/>
                  </a:lnTo>
                  <a:lnTo>
                    <a:pt x="1112234" y="1683948"/>
                  </a:lnTo>
                  <a:lnTo>
                    <a:pt x="1161528" y="1691512"/>
                  </a:lnTo>
                  <a:lnTo>
                    <a:pt x="1209594" y="1702432"/>
                  </a:lnTo>
                  <a:lnTo>
                    <a:pt x="1256004" y="1717395"/>
                  </a:lnTo>
                  <a:lnTo>
                    <a:pt x="1308241" y="1744289"/>
                  </a:lnTo>
                  <a:lnTo>
                    <a:pt x="1368673" y="1786357"/>
                  </a:lnTo>
                  <a:lnTo>
                    <a:pt x="1401132" y="1811766"/>
                  </a:lnTo>
                  <a:lnTo>
                    <a:pt x="1434642" y="1839391"/>
                  </a:lnTo>
                  <a:lnTo>
                    <a:pt x="1468872" y="1868706"/>
                  </a:lnTo>
                  <a:lnTo>
                    <a:pt x="1503490" y="1899184"/>
                  </a:lnTo>
                  <a:lnTo>
                    <a:pt x="1538162" y="1930300"/>
                  </a:lnTo>
                  <a:lnTo>
                    <a:pt x="1572557" y="1961527"/>
                  </a:lnTo>
                  <a:lnTo>
                    <a:pt x="1606342" y="1992340"/>
                  </a:lnTo>
                  <a:lnTo>
                    <a:pt x="1639185" y="2022213"/>
                  </a:lnTo>
                  <a:lnTo>
                    <a:pt x="1670754" y="2050619"/>
                  </a:lnTo>
                  <a:lnTo>
                    <a:pt x="1700716" y="2077032"/>
                  </a:lnTo>
                  <a:lnTo>
                    <a:pt x="1754491" y="2121778"/>
                  </a:lnTo>
                  <a:lnTo>
                    <a:pt x="1797851" y="2152242"/>
                  </a:lnTo>
                  <a:lnTo>
                    <a:pt x="1828139" y="2164216"/>
                  </a:lnTo>
                  <a:lnTo>
                    <a:pt x="1837550" y="2161955"/>
                  </a:lnTo>
                  <a:lnTo>
                    <a:pt x="1842696" y="2153493"/>
                  </a:lnTo>
                  <a:lnTo>
                    <a:pt x="1843244" y="2138305"/>
                  </a:lnTo>
                  <a:lnTo>
                    <a:pt x="1838862" y="2115864"/>
                  </a:lnTo>
                  <a:lnTo>
                    <a:pt x="1821641" y="2065961"/>
                  </a:lnTo>
                  <a:lnTo>
                    <a:pt x="1800776" y="2018264"/>
                  </a:lnTo>
                  <a:lnTo>
                    <a:pt x="1772812" y="1960234"/>
                  </a:lnTo>
                  <a:lnTo>
                    <a:pt x="1738364" y="1892801"/>
                  </a:lnTo>
                  <a:lnTo>
                    <a:pt x="1718901" y="1855848"/>
                  </a:lnTo>
                  <a:lnTo>
                    <a:pt x="1698047" y="1816892"/>
                  </a:lnTo>
                  <a:lnTo>
                    <a:pt x="1675880" y="1776050"/>
                  </a:lnTo>
                  <a:lnTo>
                    <a:pt x="1652477" y="1733438"/>
                  </a:lnTo>
                  <a:lnTo>
                    <a:pt x="1627913" y="1689172"/>
                  </a:lnTo>
                  <a:lnTo>
                    <a:pt x="1602268" y="1643367"/>
                  </a:lnTo>
                  <a:lnTo>
                    <a:pt x="1575616" y="1596141"/>
                  </a:lnTo>
                  <a:lnTo>
                    <a:pt x="1548035" y="1547608"/>
                  </a:lnTo>
                  <a:lnTo>
                    <a:pt x="1519603" y="1497887"/>
                  </a:lnTo>
                  <a:lnTo>
                    <a:pt x="1490395" y="1447091"/>
                  </a:lnTo>
                  <a:lnTo>
                    <a:pt x="1460489" y="1395338"/>
                  </a:lnTo>
                  <a:lnTo>
                    <a:pt x="1429962" y="1342744"/>
                  </a:lnTo>
                  <a:lnTo>
                    <a:pt x="1398890" y="1289424"/>
                  </a:lnTo>
                  <a:lnTo>
                    <a:pt x="1367351" y="1235496"/>
                  </a:lnTo>
                  <a:lnTo>
                    <a:pt x="1335421" y="1181074"/>
                  </a:lnTo>
                  <a:lnTo>
                    <a:pt x="1303177" y="1126276"/>
                  </a:lnTo>
                  <a:lnTo>
                    <a:pt x="1270697" y="1071217"/>
                  </a:lnTo>
                  <a:lnTo>
                    <a:pt x="1238056" y="1016013"/>
                  </a:lnTo>
                  <a:lnTo>
                    <a:pt x="1205333" y="960781"/>
                  </a:lnTo>
                  <a:lnTo>
                    <a:pt x="1172603" y="905637"/>
                  </a:lnTo>
                  <a:lnTo>
                    <a:pt x="1139944" y="850697"/>
                  </a:lnTo>
                  <a:lnTo>
                    <a:pt x="1107433" y="796076"/>
                  </a:lnTo>
                  <a:lnTo>
                    <a:pt x="1075146" y="741892"/>
                  </a:lnTo>
                  <a:lnTo>
                    <a:pt x="1043161" y="688259"/>
                  </a:lnTo>
                  <a:lnTo>
                    <a:pt x="1011554" y="635295"/>
                  </a:lnTo>
                  <a:lnTo>
                    <a:pt x="980402" y="583116"/>
                  </a:lnTo>
                  <a:lnTo>
                    <a:pt x="949783" y="531837"/>
                  </a:lnTo>
                  <a:lnTo>
                    <a:pt x="919772" y="481575"/>
                  </a:lnTo>
                  <a:lnTo>
                    <a:pt x="890447" y="432445"/>
                  </a:lnTo>
                  <a:lnTo>
                    <a:pt x="861886" y="384565"/>
                  </a:lnTo>
                  <a:lnTo>
                    <a:pt x="834163" y="338049"/>
                  </a:lnTo>
                  <a:lnTo>
                    <a:pt x="807358" y="293015"/>
                  </a:lnTo>
                  <a:lnTo>
                    <a:pt x="781546" y="249578"/>
                  </a:lnTo>
                  <a:lnTo>
                    <a:pt x="756804" y="207855"/>
                  </a:lnTo>
                  <a:lnTo>
                    <a:pt x="733210" y="167961"/>
                  </a:lnTo>
                  <a:lnTo>
                    <a:pt x="710840" y="130013"/>
                  </a:lnTo>
                  <a:lnTo>
                    <a:pt x="689771" y="94126"/>
                  </a:lnTo>
                  <a:lnTo>
                    <a:pt x="670080" y="60418"/>
                  </a:lnTo>
                  <a:lnTo>
                    <a:pt x="651844" y="29004"/>
                  </a:lnTo>
                  <a:lnTo>
                    <a:pt x="635139" y="0"/>
                  </a:lnTo>
                </a:path>
              </a:pathLst>
            </a:custGeom>
            <a:ln w="990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84923" y="1518285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89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2396" y="1868424"/>
              <a:ext cx="189737" cy="1897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78646" y="1859278"/>
              <a:ext cx="189737" cy="18897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8716163" y="1742564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038315" y="1443227"/>
            <a:ext cx="3876040" cy="2578735"/>
            <a:chOff x="7038315" y="1443227"/>
            <a:chExt cx="3876040" cy="257873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85248" y="3556254"/>
              <a:ext cx="189737" cy="1889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9248" y="3251454"/>
              <a:ext cx="189737" cy="18897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34806" y="1443227"/>
              <a:ext cx="188975" cy="1889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80248" y="2565653"/>
              <a:ext cx="189737" cy="18897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2900" y="2496917"/>
              <a:ext cx="184342" cy="14363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43891" y="3555376"/>
              <a:ext cx="236333" cy="21767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051015" y="2980083"/>
              <a:ext cx="3850640" cy="1028700"/>
            </a:xfrm>
            <a:custGeom>
              <a:avLst/>
              <a:gdLst/>
              <a:ahLst/>
              <a:cxnLst/>
              <a:rect l="l" t="t" r="r" b="b"/>
              <a:pathLst>
                <a:path w="3850640" h="1028700">
                  <a:moveTo>
                    <a:pt x="535" y="312040"/>
                  </a:moveTo>
                  <a:lnTo>
                    <a:pt x="17878" y="260620"/>
                  </a:lnTo>
                  <a:lnTo>
                    <a:pt x="42074" y="228597"/>
                  </a:lnTo>
                  <a:lnTo>
                    <a:pt x="75933" y="198439"/>
                  </a:lnTo>
                  <a:lnTo>
                    <a:pt x="119073" y="170200"/>
                  </a:lnTo>
                  <a:lnTo>
                    <a:pt x="171111" y="143931"/>
                  </a:lnTo>
                  <a:lnTo>
                    <a:pt x="231667" y="119686"/>
                  </a:lnTo>
                  <a:lnTo>
                    <a:pt x="300359" y="97515"/>
                  </a:lnTo>
                  <a:lnTo>
                    <a:pt x="337636" y="87225"/>
                  </a:lnTo>
                  <a:lnTo>
                    <a:pt x="376804" y="77473"/>
                  </a:lnTo>
                  <a:lnTo>
                    <a:pt x="417815" y="68265"/>
                  </a:lnTo>
                  <a:lnTo>
                    <a:pt x="460621" y="59610"/>
                  </a:lnTo>
                  <a:lnTo>
                    <a:pt x="505175" y="51512"/>
                  </a:lnTo>
                  <a:lnTo>
                    <a:pt x="551429" y="43979"/>
                  </a:lnTo>
                  <a:lnTo>
                    <a:pt x="599335" y="37017"/>
                  </a:lnTo>
                  <a:lnTo>
                    <a:pt x="648846" y="30633"/>
                  </a:lnTo>
                  <a:lnTo>
                    <a:pt x="699913" y="24833"/>
                  </a:lnTo>
                  <a:lnTo>
                    <a:pt x="752489" y="19623"/>
                  </a:lnTo>
                  <a:lnTo>
                    <a:pt x="806527" y="15011"/>
                  </a:lnTo>
                  <a:lnTo>
                    <a:pt x="861978" y="11003"/>
                  </a:lnTo>
                  <a:lnTo>
                    <a:pt x="918796" y="7605"/>
                  </a:lnTo>
                  <a:lnTo>
                    <a:pt x="976931" y="4824"/>
                  </a:lnTo>
                  <a:lnTo>
                    <a:pt x="1036337" y="2666"/>
                  </a:lnTo>
                  <a:lnTo>
                    <a:pt x="1096966" y="1139"/>
                  </a:lnTo>
                  <a:lnTo>
                    <a:pt x="1158769" y="248"/>
                  </a:lnTo>
                  <a:lnTo>
                    <a:pt x="1221700" y="0"/>
                  </a:lnTo>
                  <a:lnTo>
                    <a:pt x="1285711" y="401"/>
                  </a:lnTo>
                  <a:lnTo>
                    <a:pt x="1350753" y="1459"/>
                  </a:lnTo>
                  <a:lnTo>
                    <a:pt x="1416780" y="3179"/>
                  </a:lnTo>
                  <a:lnTo>
                    <a:pt x="1483743" y="5568"/>
                  </a:lnTo>
                  <a:lnTo>
                    <a:pt x="1551595" y="8633"/>
                  </a:lnTo>
                  <a:lnTo>
                    <a:pt x="1620288" y="12381"/>
                  </a:lnTo>
                  <a:lnTo>
                    <a:pt x="1689775" y="16817"/>
                  </a:lnTo>
                  <a:lnTo>
                    <a:pt x="1760007" y="21949"/>
                  </a:lnTo>
                  <a:lnTo>
                    <a:pt x="1830937" y="27782"/>
                  </a:lnTo>
                  <a:lnTo>
                    <a:pt x="1902517" y="34324"/>
                  </a:lnTo>
                  <a:lnTo>
                    <a:pt x="1974699" y="41581"/>
                  </a:lnTo>
                  <a:lnTo>
                    <a:pt x="2046812" y="49490"/>
                  </a:lnTo>
                  <a:lnTo>
                    <a:pt x="2118188" y="57973"/>
                  </a:lnTo>
                  <a:lnTo>
                    <a:pt x="2188780" y="67014"/>
                  </a:lnTo>
                  <a:lnTo>
                    <a:pt x="2258544" y="76596"/>
                  </a:lnTo>
                  <a:lnTo>
                    <a:pt x="2327433" y="86703"/>
                  </a:lnTo>
                  <a:lnTo>
                    <a:pt x="2395404" y="97319"/>
                  </a:lnTo>
                  <a:lnTo>
                    <a:pt x="2462410" y="108428"/>
                  </a:lnTo>
                  <a:lnTo>
                    <a:pt x="2528407" y="120013"/>
                  </a:lnTo>
                  <a:lnTo>
                    <a:pt x="2593348" y="132057"/>
                  </a:lnTo>
                  <a:lnTo>
                    <a:pt x="2657189" y="144545"/>
                  </a:lnTo>
                  <a:lnTo>
                    <a:pt x="2719884" y="157460"/>
                  </a:lnTo>
                  <a:lnTo>
                    <a:pt x="2781388" y="170787"/>
                  </a:lnTo>
                  <a:lnTo>
                    <a:pt x="2841656" y="184507"/>
                  </a:lnTo>
                  <a:lnTo>
                    <a:pt x="2900642" y="198606"/>
                  </a:lnTo>
                  <a:lnTo>
                    <a:pt x="2958301" y="213067"/>
                  </a:lnTo>
                  <a:lnTo>
                    <a:pt x="3014588" y="227874"/>
                  </a:lnTo>
                  <a:lnTo>
                    <a:pt x="3069457" y="243010"/>
                  </a:lnTo>
                  <a:lnTo>
                    <a:pt x="3122864" y="258459"/>
                  </a:lnTo>
                  <a:lnTo>
                    <a:pt x="3174762" y="274205"/>
                  </a:lnTo>
                  <a:lnTo>
                    <a:pt x="3225106" y="290231"/>
                  </a:lnTo>
                  <a:lnTo>
                    <a:pt x="3273852" y="306521"/>
                  </a:lnTo>
                  <a:lnTo>
                    <a:pt x="3320953" y="323059"/>
                  </a:lnTo>
                  <a:lnTo>
                    <a:pt x="3366365" y="339829"/>
                  </a:lnTo>
                  <a:lnTo>
                    <a:pt x="3410042" y="356813"/>
                  </a:lnTo>
                  <a:lnTo>
                    <a:pt x="3451939" y="373996"/>
                  </a:lnTo>
                  <a:lnTo>
                    <a:pt x="3492011" y="391362"/>
                  </a:lnTo>
                  <a:lnTo>
                    <a:pt x="3530211" y="408894"/>
                  </a:lnTo>
                  <a:lnTo>
                    <a:pt x="3566496" y="426576"/>
                  </a:lnTo>
                  <a:lnTo>
                    <a:pt x="3600819" y="444392"/>
                  </a:lnTo>
                  <a:lnTo>
                    <a:pt x="3663400" y="480359"/>
                  </a:lnTo>
                  <a:lnTo>
                    <a:pt x="3717592" y="516664"/>
                  </a:lnTo>
                  <a:lnTo>
                    <a:pt x="3763032" y="553177"/>
                  </a:lnTo>
                  <a:lnTo>
                    <a:pt x="3799357" y="589767"/>
                  </a:lnTo>
                  <a:lnTo>
                    <a:pt x="3826206" y="626305"/>
                  </a:lnTo>
                  <a:lnTo>
                    <a:pt x="3843215" y="662659"/>
                  </a:lnTo>
                  <a:lnTo>
                    <a:pt x="3850022" y="698699"/>
                  </a:lnTo>
                  <a:lnTo>
                    <a:pt x="3849486" y="716561"/>
                  </a:lnTo>
                  <a:lnTo>
                    <a:pt x="3832145" y="767983"/>
                  </a:lnTo>
                  <a:lnTo>
                    <a:pt x="3807950" y="800008"/>
                  </a:lnTo>
                  <a:lnTo>
                    <a:pt x="3774092" y="830166"/>
                  </a:lnTo>
                  <a:lnTo>
                    <a:pt x="3730953" y="858406"/>
                  </a:lnTo>
                  <a:lnTo>
                    <a:pt x="3678915" y="884675"/>
                  </a:lnTo>
                  <a:lnTo>
                    <a:pt x="3618360" y="908921"/>
                  </a:lnTo>
                  <a:lnTo>
                    <a:pt x="3549669" y="931092"/>
                  </a:lnTo>
                  <a:lnTo>
                    <a:pt x="3512391" y="941382"/>
                  </a:lnTo>
                  <a:lnTo>
                    <a:pt x="3473223" y="951135"/>
                  </a:lnTo>
                  <a:lnTo>
                    <a:pt x="3432212" y="960342"/>
                  </a:lnTo>
                  <a:lnTo>
                    <a:pt x="3389406" y="968998"/>
                  </a:lnTo>
                  <a:lnTo>
                    <a:pt x="3344852" y="977095"/>
                  </a:lnTo>
                  <a:lnTo>
                    <a:pt x="3298598" y="984628"/>
                  </a:lnTo>
                  <a:lnTo>
                    <a:pt x="3250692" y="991590"/>
                  </a:lnTo>
                  <a:lnTo>
                    <a:pt x="3201182" y="997975"/>
                  </a:lnTo>
                  <a:lnTo>
                    <a:pt x="3150114" y="1003775"/>
                  </a:lnTo>
                  <a:lnTo>
                    <a:pt x="3097538" y="1008984"/>
                  </a:lnTo>
                  <a:lnTo>
                    <a:pt x="3043500" y="1013596"/>
                  </a:lnTo>
                  <a:lnTo>
                    <a:pt x="2988049" y="1017604"/>
                  </a:lnTo>
                  <a:lnTo>
                    <a:pt x="2931232" y="1021002"/>
                  </a:lnTo>
                  <a:lnTo>
                    <a:pt x="2873097" y="1023784"/>
                  </a:lnTo>
                  <a:lnTo>
                    <a:pt x="2813691" y="1025941"/>
                  </a:lnTo>
                  <a:lnTo>
                    <a:pt x="2753062" y="1027469"/>
                  </a:lnTo>
                  <a:lnTo>
                    <a:pt x="2691259" y="1028360"/>
                  </a:lnTo>
                  <a:lnTo>
                    <a:pt x="2628328" y="1028609"/>
                  </a:lnTo>
                  <a:lnTo>
                    <a:pt x="2564318" y="1028207"/>
                  </a:lnTo>
                  <a:lnTo>
                    <a:pt x="2499275" y="1027150"/>
                  </a:lnTo>
                  <a:lnTo>
                    <a:pt x="2433249" y="1025430"/>
                  </a:lnTo>
                  <a:lnTo>
                    <a:pt x="2366286" y="1023041"/>
                  </a:lnTo>
                  <a:lnTo>
                    <a:pt x="2298435" y="1019976"/>
                  </a:lnTo>
                  <a:lnTo>
                    <a:pt x="2229742" y="1016229"/>
                  </a:lnTo>
                  <a:lnTo>
                    <a:pt x="2160256" y="1011794"/>
                  </a:lnTo>
                  <a:lnTo>
                    <a:pt x="2090025" y="1006663"/>
                  </a:lnTo>
                  <a:lnTo>
                    <a:pt x="2019096" y="1000830"/>
                  </a:lnTo>
                  <a:lnTo>
                    <a:pt x="1947516" y="994289"/>
                  </a:lnTo>
                  <a:lnTo>
                    <a:pt x="1875334" y="987033"/>
                  </a:lnTo>
                  <a:lnTo>
                    <a:pt x="1803220" y="979124"/>
                  </a:lnTo>
                  <a:lnTo>
                    <a:pt x="1731844" y="970640"/>
                  </a:lnTo>
                  <a:lnTo>
                    <a:pt x="1661251" y="961600"/>
                  </a:lnTo>
                  <a:lnTo>
                    <a:pt x="1591487" y="952017"/>
                  </a:lnTo>
                  <a:lnTo>
                    <a:pt x="1522596" y="941910"/>
                  </a:lnTo>
                  <a:lnTo>
                    <a:pt x="1454625" y="931294"/>
                  </a:lnTo>
                  <a:lnTo>
                    <a:pt x="1387618" y="920185"/>
                  </a:lnTo>
                  <a:lnTo>
                    <a:pt x="1321621" y="908600"/>
                  </a:lnTo>
                  <a:lnTo>
                    <a:pt x="1256679" y="896555"/>
                  </a:lnTo>
                  <a:lnTo>
                    <a:pt x="1192838" y="884067"/>
                  </a:lnTo>
                  <a:lnTo>
                    <a:pt x="1130142" y="871151"/>
                  </a:lnTo>
                  <a:lnTo>
                    <a:pt x="1068638" y="857825"/>
                  </a:lnTo>
                  <a:lnTo>
                    <a:pt x="1008369" y="844104"/>
                  </a:lnTo>
                  <a:lnTo>
                    <a:pt x="949383" y="830004"/>
                  </a:lnTo>
                  <a:lnTo>
                    <a:pt x="891723" y="815543"/>
                  </a:lnTo>
                  <a:lnTo>
                    <a:pt x="835436" y="800736"/>
                  </a:lnTo>
                  <a:lnTo>
                    <a:pt x="780567" y="785599"/>
                  </a:lnTo>
                  <a:lnTo>
                    <a:pt x="727160" y="770150"/>
                  </a:lnTo>
                  <a:lnTo>
                    <a:pt x="675262" y="754404"/>
                  </a:lnTo>
                  <a:lnTo>
                    <a:pt x="624917" y="738377"/>
                  </a:lnTo>
                  <a:lnTo>
                    <a:pt x="576171" y="722087"/>
                  </a:lnTo>
                  <a:lnTo>
                    <a:pt x="529069" y="705548"/>
                  </a:lnTo>
                  <a:lnTo>
                    <a:pt x="483657" y="688778"/>
                  </a:lnTo>
                  <a:lnTo>
                    <a:pt x="439980" y="671793"/>
                  </a:lnTo>
                  <a:lnTo>
                    <a:pt x="398083" y="654610"/>
                  </a:lnTo>
                  <a:lnTo>
                    <a:pt x="358011" y="637243"/>
                  </a:lnTo>
                  <a:lnTo>
                    <a:pt x="319810" y="619711"/>
                  </a:lnTo>
                  <a:lnTo>
                    <a:pt x="283526" y="602028"/>
                  </a:lnTo>
                  <a:lnTo>
                    <a:pt x="249202" y="584212"/>
                  </a:lnTo>
                  <a:lnTo>
                    <a:pt x="186621" y="548245"/>
                  </a:lnTo>
                  <a:lnTo>
                    <a:pt x="132429" y="511939"/>
                  </a:lnTo>
                  <a:lnTo>
                    <a:pt x="86989" y="475426"/>
                  </a:lnTo>
                  <a:lnTo>
                    <a:pt x="50664" y="438834"/>
                  </a:lnTo>
                  <a:lnTo>
                    <a:pt x="23815" y="402296"/>
                  </a:lnTo>
                  <a:lnTo>
                    <a:pt x="6806" y="365942"/>
                  </a:lnTo>
                  <a:lnTo>
                    <a:pt x="0" y="329902"/>
                  </a:lnTo>
                  <a:lnTo>
                    <a:pt x="535" y="312040"/>
                  </a:lnTo>
                  <a:close/>
                </a:path>
              </a:pathLst>
            </a:custGeom>
            <a:ln w="253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15200" y="3200400"/>
              <a:ext cx="257555" cy="257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64635" y="4670630"/>
            <a:ext cx="7161530" cy="1045210"/>
          </a:xfrm>
          <a:custGeom>
            <a:avLst/>
            <a:gdLst/>
            <a:ahLst/>
            <a:cxnLst/>
            <a:rect l="l" t="t" r="r" b="b"/>
            <a:pathLst>
              <a:path w="7161530" h="1045210">
                <a:moveTo>
                  <a:pt x="3427145" y="282752"/>
                </a:moveTo>
                <a:lnTo>
                  <a:pt x="3434915" y="234579"/>
                </a:lnTo>
                <a:lnTo>
                  <a:pt x="3456551" y="192744"/>
                </a:lnTo>
                <a:lnTo>
                  <a:pt x="3489542" y="159755"/>
                </a:lnTo>
                <a:lnTo>
                  <a:pt x="3531377" y="138121"/>
                </a:lnTo>
                <a:lnTo>
                  <a:pt x="3579545" y="130352"/>
                </a:lnTo>
                <a:lnTo>
                  <a:pt x="4049445" y="130352"/>
                </a:lnTo>
                <a:lnTo>
                  <a:pt x="4982895" y="130352"/>
                </a:lnTo>
                <a:lnTo>
                  <a:pt x="7008545" y="130352"/>
                </a:lnTo>
                <a:lnTo>
                  <a:pt x="7056713" y="138121"/>
                </a:lnTo>
                <a:lnTo>
                  <a:pt x="7098548" y="159755"/>
                </a:lnTo>
                <a:lnTo>
                  <a:pt x="7131539" y="192744"/>
                </a:lnTo>
                <a:lnTo>
                  <a:pt x="7153175" y="234579"/>
                </a:lnTo>
                <a:lnTo>
                  <a:pt x="7160945" y="282752"/>
                </a:lnTo>
                <a:lnTo>
                  <a:pt x="7160945" y="511352"/>
                </a:lnTo>
                <a:lnTo>
                  <a:pt x="7160945" y="892352"/>
                </a:lnTo>
                <a:lnTo>
                  <a:pt x="7153175" y="940520"/>
                </a:lnTo>
                <a:lnTo>
                  <a:pt x="7131539" y="982355"/>
                </a:lnTo>
                <a:lnTo>
                  <a:pt x="7098548" y="1015346"/>
                </a:lnTo>
                <a:lnTo>
                  <a:pt x="7056713" y="1036982"/>
                </a:lnTo>
                <a:lnTo>
                  <a:pt x="7008545" y="1044752"/>
                </a:lnTo>
                <a:lnTo>
                  <a:pt x="4982895" y="1044752"/>
                </a:lnTo>
                <a:lnTo>
                  <a:pt x="4049445" y="1044752"/>
                </a:lnTo>
                <a:lnTo>
                  <a:pt x="3579545" y="1044752"/>
                </a:lnTo>
                <a:lnTo>
                  <a:pt x="3531377" y="1036982"/>
                </a:lnTo>
                <a:lnTo>
                  <a:pt x="3489542" y="1015346"/>
                </a:lnTo>
                <a:lnTo>
                  <a:pt x="3456551" y="982355"/>
                </a:lnTo>
                <a:lnTo>
                  <a:pt x="3434915" y="940520"/>
                </a:lnTo>
                <a:lnTo>
                  <a:pt x="3427145" y="892352"/>
                </a:lnTo>
                <a:lnTo>
                  <a:pt x="3427145" y="511352"/>
                </a:lnTo>
                <a:lnTo>
                  <a:pt x="0" y="0"/>
                </a:lnTo>
                <a:lnTo>
                  <a:pt x="3427145" y="282752"/>
                </a:lnTo>
                <a:close/>
              </a:path>
            </a:pathLst>
          </a:custGeom>
          <a:ln w="25146">
            <a:solidFill>
              <a:srgbClr val="8181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70EE135A-1DCD-D53F-3F25-F2367C70A4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7239530"/>
              </p:ext>
            </p:extLst>
          </p:nvPr>
        </p:nvGraphicFramePr>
        <p:xfrm>
          <a:off x="535936" y="162306"/>
          <a:ext cx="9918481" cy="870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35936" y="1430842"/>
            <a:ext cx="784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P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roof: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6" y="1796602"/>
            <a:ext cx="4660900" cy="170815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Imagine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fringe</a:t>
            </a:r>
            <a:endParaRPr sz="2400">
              <a:latin typeface="Calibri"/>
              <a:cs typeface="Calibri"/>
            </a:endParaRPr>
          </a:p>
          <a:p>
            <a:pPr marL="355600" marR="53848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Some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ancestor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99"/>
                </a:solidFill>
                <a:latin typeface="Calibri"/>
                <a:cs typeface="Calibri"/>
              </a:rPr>
              <a:t>n</a:t>
            </a:r>
            <a:r>
              <a:rPr sz="24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on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 </a:t>
            </a:r>
            <a:r>
              <a:rPr sz="2400" spc="-5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fringe,</a:t>
            </a:r>
            <a:r>
              <a:rPr sz="24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too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(maybe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A!)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Claim: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333399"/>
                </a:solidFill>
                <a:latin typeface="Calibri"/>
                <a:cs typeface="Calibri"/>
              </a:rPr>
              <a:t>n</a:t>
            </a:r>
            <a:r>
              <a:rPr sz="2400" i="1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will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 expanded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before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B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36" y="3479098"/>
            <a:ext cx="4619625" cy="265938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927100" indent="-457200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f(n)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equal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f(A)</a:t>
            </a:r>
            <a:endParaRPr sz="2400">
              <a:latin typeface="Calibri"/>
              <a:cs typeface="Calibri"/>
            </a:endParaRPr>
          </a:p>
          <a:p>
            <a:pPr marL="9271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400" spc="-5" dirty="0">
                <a:latin typeface="Calibri"/>
                <a:cs typeface="Calibri"/>
              </a:rPr>
              <a:t>f(A)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less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than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f(B)</a:t>
            </a:r>
            <a:endParaRPr sz="2400">
              <a:latin typeface="Calibri"/>
              <a:cs typeface="Calibri"/>
            </a:endParaRPr>
          </a:p>
          <a:p>
            <a:pPr marL="995680" indent="-525780">
              <a:lnSpc>
                <a:spcPct val="100000"/>
              </a:lnSpc>
              <a:spcBef>
                <a:spcPts val="575"/>
              </a:spcBef>
              <a:buFont typeface="Calibri"/>
              <a:buAutoNum type="arabicPeriod"/>
              <a:tabLst>
                <a:tab pos="995044" algn="l"/>
                <a:tab pos="995680" algn="l"/>
              </a:tabLst>
            </a:pPr>
            <a:r>
              <a:rPr sz="2400" i="1" dirty="0">
                <a:latin typeface="Calibri"/>
                <a:cs typeface="Calibri"/>
              </a:rPr>
              <a:t>n</a:t>
            </a:r>
            <a:r>
              <a:rPr sz="2400" i="1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expands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before </a:t>
            </a:r>
            <a:r>
              <a:rPr sz="2400" dirty="0"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All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ancestors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of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expand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before</a:t>
            </a:r>
            <a:r>
              <a:rPr sz="24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expands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before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A*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optimal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722089" y="5111410"/>
            <a:ext cx="3086133" cy="31250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7379843" y="1513205"/>
            <a:ext cx="2938145" cy="2564765"/>
            <a:chOff x="7379843" y="1513205"/>
            <a:chExt cx="2938145" cy="2564765"/>
          </a:xfrm>
        </p:grpSpPr>
        <p:sp>
          <p:nvSpPr>
            <p:cNvPr id="9" name="object 9"/>
            <p:cNvSpPr/>
            <p:nvPr/>
          </p:nvSpPr>
          <p:spPr>
            <a:xfrm>
              <a:off x="8201026" y="1538859"/>
              <a:ext cx="1843405" cy="2164715"/>
            </a:xfrm>
            <a:custGeom>
              <a:avLst/>
              <a:gdLst/>
              <a:ahLst/>
              <a:cxnLst/>
              <a:rect l="l" t="t" r="r" b="b"/>
              <a:pathLst>
                <a:path w="1843404" h="2164715">
                  <a:moveTo>
                    <a:pt x="635139" y="0"/>
                  </a:moveTo>
                  <a:lnTo>
                    <a:pt x="612914" y="0"/>
                  </a:lnTo>
                  <a:lnTo>
                    <a:pt x="409918" y="367948"/>
                  </a:lnTo>
                  <a:lnTo>
                    <a:pt x="332055" y="507492"/>
                  </a:lnTo>
                  <a:lnTo>
                    <a:pt x="274643" y="609266"/>
                  </a:lnTo>
                  <a:lnTo>
                    <a:pt x="212775" y="717830"/>
                  </a:lnTo>
                  <a:lnTo>
                    <a:pt x="146408" y="833007"/>
                  </a:lnTo>
                  <a:lnTo>
                    <a:pt x="75498" y="954622"/>
                  </a:lnTo>
                  <a:lnTo>
                    <a:pt x="0" y="1082497"/>
                  </a:lnTo>
                  <a:lnTo>
                    <a:pt x="27404" y="1144444"/>
                  </a:lnTo>
                  <a:lnTo>
                    <a:pt x="56144" y="1191991"/>
                  </a:lnTo>
                  <a:lnTo>
                    <a:pt x="86028" y="1227692"/>
                  </a:lnTo>
                  <a:lnTo>
                    <a:pt x="116864" y="1254098"/>
                  </a:lnTo>
                  <a:lnTo>
                    <a:pt x="180636" y="1289235"/>
                  </a:lnTo>
                  <a:lnTo>
                    <a:pt x="213188" y="1303071"/>
                  </a:lnTo>
                  <a:lnTo>
                    <a:pt x="245931" y="1317820"/>
                  </a:lnTo>
                  <a:lnTo>
                    <a:pt x="311226" y="1360271"/>
                  </a:lnTo>
                  <a:lnTo>
                    <a:pt x="345975" y="1392585"/>
                  </a:lnTo>
                  <a:lnTo>
                    <a:pt x="378935" y="1426544"/>
                  </a:lnTo>
                  <a:lnTo>
                    <a:pt x="443616" y="1496108"/>
                  </a:lnTo>
                  <a:lnTo>
                    <a:pt x="477402" y="1530066"/>
                  </a:lnTo>
                  <a:lnTo>
                    <a:pt x="513527" y="1562378"/>
                  </a:lnTo>
                  <a:lnTo>
                    <a:pt x="553025" y="1592221"/>
                  </a:lnTo>
                  <a:lnTo>
                    <a:pt x="596926" y="1618772"/>
                  </a:lnTo>
                  <a:lnTo>
                    <a:pt x="646264" y="1641208"/>
                  </a:lnTo>
                  <a:lnTo>
                    <a:pt x="684215" y="1653128"/>
                  </a:lnTo>
                  <a:lnTo>
                    <a:pt x="725232" y="1661511"/>
                  </a:lnTo>
                  <a:lnTo>
                    <a:pt x="768886" y="1667046"/>
                  </a:lnTo>
                  <a:lnTo>
                    <a:pt x="814747" y="1670423"/>
                  </a:lnTo>
                  <a:lnTo>
                    <a:pt x="862387" y="1672330"/>
                  </a:lnTo>
                  <a:lnTo>
                    <a:pt x="961284" y="1674493"/>
                  </a:lnTo>
                  <a:lnTo>
                    <a:pt x="1011683" y="1676128"/>
                  </a:lnTo>
                  <a:lnTo>
                    <a:pt x="1062143" y="1679050"/>
                  </a:lnTo>
                  <a:lnTo>
                    <a:pt x="1112234" y="1683948"/>
                  </a:lnTo>
                  <a:lnTo>
                    <a:pt x="1161528" y="1691512"/>
                  </a:lnTo>
                  <a:lnTo>
                    <a:pt x="1209594" y="1702432"/>
                  </a:lnTo>
                  <a:lnTo>
                    <a:pt x="1256004" y="1717395"/>
                  </a:lnTo>
                  <a:lnTo>
                    <a:pt x="1308241" y="1744289"/>
                  </a:lnTo>
                  <a:lnTo>
                    <a:pt x="1368673" y="1786357"/>
                  </a:lnTo>
                  <a:lnTo>
                    <a:pt x="1401132" y="1811766"/>
                  </a:lnTo>
                  <a:lnTo>
                    <a:pt x="1434642" y="1839391"/>
                  </a:lnTo>
                  <a:lnTo>
                    <a:pt x="1468872" y="1868706"/>
                  </a:lnTo>
                  <a:lnTo>
                    <a:pt x="1503490" y="1899184"/>
                  </a:lnTo>
                  <a:lnTo>
                    <a:pt x="1538162" y="1930300"/>
                  </a:lnTo>
                  <a:lnTo>
                    <a:pt x="1639185" y="2022213"/>
                  </a:lnTo>
                  <a:lnTo>
                    <a:pt x="1670754" y="2050619"/>
                  </a:lnTo>
                  <a:lnTo>
                    <a:pt x="1700716" y="2077032"/>
                  </a:lnTo>
                  <a:lnTo>
                    <a:pt x="1754491" y="2121778"/>
                  </a:lnTo>
                  <a:lnTo>
                    <a:pt x="1797851" y="2152242"/>
                  </a:lnTo>
                  <a:lnTo>
                    <a:pt x="1828139" y="2164216"/>
                  </a:lnTo>
                  <a:lnTo>
                    <a:pt x="1837550" y="2161955"/>
                  </a:lnTo>
                  <a:lnTo>
                    <a:pt x="1842696" y="2153493"/>
                  </a:lnTo>
                  <a:lnTo>
                    <a:pt x="1843244" y="2138305"/>
                  </a:lnTo>
                  <a:lnTo>
                    <a:pt x="1838862" y="2115864"/>
                  </a:lnTo>
                  <a:lnTo>
                    <a:pt x="1821641" y="2065961"/>
                  </a:lnTo>
                  <a:lnTo>
                    <a:pt x="1800776" y="2018264"/>
                  </a:lnTo>
                  <a:lnTo>
                    <a:pt x="1772812" y="1960234"/>
                  </a:lnTo>
                  <a:lnTo>
                    <a:pt x="1738364" y="1892801"/>
                  </a:lnTo>
                  <a:lnTo>
                    <a:pt x="1718901" y="1855848"/>
                  </a:lnTo>
                  <a:lnTo>
                    <a:pt x="1698047" y="1816892"/>
                  </a:lnTo>
                  <a:lnTo>
                    <a:pt x="1652477" y="1733438"/>
                  </a:lnTo>
                  <a:lnTo>
                    <a:pt x="1602268" y="1643367"/>
                  </a:lnTo>
                  <a:lnTo>
                    <a:pt x="1548035" y="1547608"/>
                  </a:lnTo>
                  <a:lnTo>
                    <a:pt x="1490395" y="1447091"/>
                  </a:lnTo>
                  <a:lnTo>
                    <a:pt x="1398890" y="1289424"/>
                  </a:lnTo>
                  <a:lnTo>
                    <a:pt x="1270697" y="1071217"/>
                  </a:lnTo>
                  <a:lnTo>
                    <a:pt x="733210" y="167961"/>
                  </a:lnTo>
                  <a:lnTo>
                    <a:pt x="670080" y="60418"/>
                  </a:lnTo>
                  <a:lnTo>
                    <a:pt x="635139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201026" y="1538859"/>
              <a:ext cx="1843405" cy="2164715"/>
            </a:xfrm>
            <a:custGeom>
              <a:avLst/>
              <a:gdLst/>
              <a:ahLst/>
              <a:cxnLst/>
              <a:rect l="l" t="t" r="r" b="b"/>
              <a:pathLst>
                <a:path w="1843404" h="2164715">
                  <a:moveTo>
                    <a:pt x="612914" y="0"/>
                  </a:moveTo>
                  <a:lnTo>
                    <a:pt x="585450" y="49308"/>
                  </a:lnTo>
                  <a:lnTo>
                    <a:pt x="553839" y="106640"/>
                  </a:lnTo>
                  <a:lnTo>
                    <a:pt x="518039" y="171820"/>
                  </a:lnTo>
                  <a:lnTo>
                    <a:pt x="498554" y="207298"/>
                  </a:lnTo>
                  <a:lnTo>
                    <a:pt x="478005" y="244672"/>
                  </a:lnTo>
                  <a:lnTo>
                    <a:pt x="456386" y="283920"/>
                  </a:lnTo>
                  <a:lnTo>
                    <a:pt x="433692" y="325019"/>
                  </a:lnTo>
                  <a:lnTo>
                    <a:pt x="409918" y="367948"/>
                  </a:lnTo>
                  <a:lnTo>
                    <a:pt x="385057" y="412684"/>
                  </a:lnTo>
                  <a:lnTo>
                    <a:pt x="359105" y="459207"/>
                  </a:lnTo>
                  <a:lnTo>
                    <a:pt x="332055" y="507492"/>
                  </a:lnTo>
                  <a:lnTo>
                    <a:pt x="303903" y="557520"/>
                  </a:lnTo>
                  <a:lnTo>
                    <a:pt x="274643" y="609266"/>
                  </a:lnTo>
                  <a:lnTo>
                    <a:pt x="244268" y="662711"/>
                  </a:lnTo>
                  <a:lnTo>
                    <a:pt x="212775" y="717830"/>
                  </a:lnTo>
                  <a:lnTo>
                    <a:pt x="180157" y="774603"/>
                  </a:lnTo>
                  <a:lnTo>
                    <a:pt x="146408" y="833007"/>
                  </a:lnTo>
                  <a:lnTo>
                    <a:pt x="111523" y="893021"/>
                  </a:lnTo>
                  <a:lnTo>
                    <a:pt x="75498" y="954622"/>
                  </a:lnTo>
                  <a:lnTo>
                    <a:pt x="38325" y="1017788"/>
                  </a:lnTo>
                  <a:lnTo>
                    <a:pt x="0" y="1082497"/>
                  </a:lnTo>
                  <a:lnTo>
                    <a:pt x="27404" y="1144444"/>
                  </a:lnTo>
                  <a:lnTo>
                    <a:pt x="56144" y="1191991"/>
                  </a:lnTo>
                  <a:lnTo>
                    <a:pt x="86028" y="1227692"/>
                  </a:lnTo>
                  <a:lnTo>
                    <a:pt x="116864" y="1254098"/>
                  </a:lnTo>
                  <a:lnTo>
                    <a:pt x="180636" y="1289235"/>
                  </a:lnTo>
                  <a:lnTo>
                    <a:pt x="213188" y="1303071"/>
                  </a:lnTo>
                  <a:lnTo>
                    <a:pt x="245931" y="1317820"/>
                  </a:lnTo>
                  <a:lnTo>
                    <a:pt x="311226" y="1360271"/>
                  </a:lnTo>
                  <a:lnTo>
                    <a:pt x="345975" y="1392585"/>
                  </a:lnTo>
                  <a:lnTo>
                    <a:pt x="378935" y="1426544"/>
                  </a:lnTo>
                  <a:lnTo>
                    <a:pt x="411138" y="1461326"/>
                  </a:lnTo>
                  <a:lnTo>
                    <a:pt x="443616" y="1496108"/>
                  </a:lnTo>
                  <a:lnTo>
                    <a:pt x="477402" y="1530066"/>
                  </a:lnTo>
                  <a:lnTo>
                    <a:pt x="513527" y="1562378"/>
                  </a:lnTo>
                  <a:lnTo>
                    <a:pt x="553025" y="1592221"/>
                  </a:lnTo>
                  <a:lnTo>
                    <a:pt x="596926" y="1618772"/>
                  </a:lnTo>
                  <a:lnTo>
                    <a:pt x="646264" y="1641208"/>
                  </a:lnTo>
                  <a:lnTo>
                    <a:pt x="684215" y="1653128"/>
                  </a:lnTo>
                  <a:lnTo>
                    <a:pt x="725232" y="1661511"/>
                  </a:lnTo>
                  <a:lnTo>
                    <a:pt x="768886" y="1667046"/>
                  </a:lnTo>
                  <a:lnTo>
                    <a:pt x="814747" y="1670423"/>
                  </a:lnTo>
                  <a:lnTo>
                    <a:pt x="862387" y="1672330"/>
                  </a:lnTo>
                  <a:lnTo>
                    <a:pt x="911376" y="1673457"/>
                  </a:lnTo>
                  <a:lnTo>
                    <a:pt x="961284" y="1674493"/>
                  </a:lnTo>
                  <a:lnTo>
                    <a:pt x="1011683" y="1676128"/>
                  </a:lnTo>
                  <a:lnTo>
                    <a:pt x="1062143" y="1679050"/>
                  </a:lnTo>
                  <a:lnTo>
                    <a:pt x="1112234" y="1683948"/>
                  </a:lnTo>
                  <a:lnTo>
                    <a:pt x="1161528" y="1691512"/>
                  </a:lnTo>
                  <a:lnTo>
                    <a:pt x="1209594" y="1702432"/>
                  </a:lnTo>
                  <a:lnTo>
                    <a:pt x="1256004" y="1717395"/>
                  </a:lnTo>
                  <a:lnTo>
                    <a:pt x="1308241" y="1744289"/>
                  </a:lnTo>
                  <a:lnTo>
                    <a:pt x="1368673" y="1786357"/>
                  </a:lnTo>
                  <a:lnTo>
                    <a:pt x="1401132" y="1811766"/>
                  </a:lnTo>
                  <a:lnTo>
                    <a:pt x="1434642" y="1839391"/>
                  </a:lnTo>
                  <a:lnTo>
                    <a:pt x="1468872" y="1868706"/>
                  </a:lnTo>
                  <a:lnTo>
                    <a:pt x="1503490" y="1899184"/>
                  </a:lnTo>
                  <a:lnTo>
                    <a:pt x="1538162" y="1930300"/>
                  </a:lnTo>
                  <a:lnTo>
                    <a:pt x="1572557" y="1961527"/>
                  </a:lnTo>
                  <a:lnTo>
                    <a:pt x="1606342" y="1992340"/>
                  </a:lnTo>
                  <a:lnTo>
                    <a:pt x="1639185" y="2022213"/>
                  </a:lnTo>
                  <a:lnTo>
                    <a:pt x="1670754" y="2050619"/>
                  </a:lnTo>
                  <a:lnTo>
                    <a:pt x="1700716" y="2077032"/>
                  </a:lnTo>
                  <a:lnTo>
                    <a:pt x="1754491" y="2121778"/>
                  </a:lnTo>
                  <a:lnTo>
                    <a:pt x="1797851" y="2152242"/>
                  </a:lnTo>
                  <a:lnTo>
                    <a:pt x="1828139" y="2164216"/>
                  </a:lnTo>
                  <a:lnTo>
                    <a:pt x="1837550" y="2161955"/>
                  </a:lnTo>
                  <a:lnTo>
                    <a:pt x="1842696" y="2153493"/>
                  </a:lnTo>
                  <a:lnTo>
                    <a:pt x="1843244" y="2138305"/>
                  </a:lnTo>
                  <a:lnTo>
                    <a:pt x="1838862" y="2115864"/>
                  </a:lnTo>
                  <a:lnTo>
                    <a:pt x="1821641" y="2065961"/>
                  </a:lnTo>
                  <a:lnTo>
                    <a:pt x="1800776" y="2018264"/>
                  </a:lnTo>
                  <a:lnTo>
                    <a:pt x="1772812" y="1960234"/>
                  </a:lnTo>
                  <a:lnTo>
                    <a:pt x="1738364" y="1892801"/>
                  </a:lnTo>
                  <a:lnTo>
                    <a:pt x="1718901" y="1855848"/>
                  </a:lnTo>
                  <a:lnTo>
                    <a:pt x="1698047" y="1816892"/>
                  </a:lnTo>
                  <a:lnTo>
                    <a:pt x="1675880" y="1776050"/>
                  </a:lnTo>
                  <a:lnTo>
                    <a:pt x="1652477" y="1733438"/>
                  </a:lnTo>
                  <a:lnTo>
                    <a:pt x="1627913" y="1689172"/>
                  </a:lnTo>
                  <a:lnTo>
                    <a:pt x="1602268" y="1643367"/>
                  </a:lnTo>
                  <a:lnTo>
                    <a:pt x="1575616" y="1596141"/>
                  </a:lnTo>
                  <a:lnTo>
                    <a:pt x="1548035" y="1547608"/>
                  </a:lnTo>
                  <a:lnTo>
                    <a:pt x="1519603" y="1497887"/>
                  </a:lnTo>
                  <a:lnTo>
                    <a:pt x="1490395" y="1447091"/>
                  </a:lnTo>
                  <a:lnTo>
                    <a:pt x="1460489" y="1395338"/>
                  </a:lnTo>
                  <a:lnTo>
                    <a:pt x="1429962" y="1342744"/>
                  </a:lnTo>
                  <a:lnTo>
                    <a:pt x="1398890" y="1289424"/>
                  </a:lnTo>
                  <a:lnTo>
                    <a:pt x="1367351" y="1235496"/>
                  </a:lnTo>
                  <a:lnTo>
                    <a:pt x="1335421" y="1181074"/>
                  </a:lnTo>
                  <a:lnTo>
                    <a:pt x="1303177" y="1126276"/>
                  </a:lnTo>
                  <a:lnTo>
                    <a:pt x="1270697" y="1071217"/>
                  </a:lnTo>
                  <a:lnTo>
                    <a:pt x="1238056" y="1016013"/>
                  </a:lnTo>
                  <a:lnTo>
                    <a:pt x="1205333" y="960781"/>
                  </a:lnTo>
                  <a:lnTo>
                    <a:pt x="1172603" y="905637"/>
                  </a:lnTo>
                  <a:lnTo>
                    <a:pt x="1139944" y="850697"/>
                  </a:lnTo>
                  <a:lnTo>
                    <a:pt x="1107433" y="796076"/>
                  </a:lnTo>
                  <a:lnTo>
                    <a:pt x="1075146" y="741892"/>
                  </a:lnTo>
                  <a:lnTo>
                    <a:pt x="1043161" y="688259"/>
                  </a:lnTo>
                  <a:lnTo>
                    <a:pt x="1011554" y="635295"/>
                  </a:lnTo>
                  <a:lnTo>
                    <a:pt x="980402" y="583116"/>
                  </a:lnTo>
                  <a:lnTo>
                    <a:pt x="949783" y="531837"/>
                  </a:lnTo>
                  <a:lnTo>
                    <a:pt x="919772" y="481575"/>
                  </a:lnTo>
                  <a:lnTo>
                    <a:pt x="890447" y="432445"/>
                  </a:lnTo>
                  <a:lnTo>
                    <a:pt x="861886" y="384565"/>
                  </a:lnTo>
                  <a:lnTo>
                    <a:pt x="834163" y="338049"/>
                  </a:lnTo>
                  <a:lnTo>
                    <a:pt x="807358" y="293015"/>
                  </a:lnTo>
                  <a:lnTo>
                    <a:pt x="781546" y="249578"/>
                  </a:lnTo>
                  <a:lnTo>
                    <a:pt x="756804" y="207855"/>
                  </a:lnTo>
                  <a:lnTo>
                    <a:pt x="733210" y="167961"/>
                  </a:lnTo>
                  <a:lnTo>
                    <a:pt x="710840" y="130013"/>
                  </a:lnTo>
                  <a:lnTo>
                    <a:pt x="689771" y="94126"/>
                  </a:lnTo>
                  <a:lnTo>
                    <a:pt x="670080" y="60418"/>
                  </a:lnTo>
                  <a:lnTo>
                    <a:pt x="651844" y="29004"/>
                  </a:lnTo>
                  <a:lnTo>
                    <a:pt x="635139" y="0"/>
                  </a:lnTo>
                </a:path>
              </a:pathLst>
            </a:custGeom>
            <a:ln w="9905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84923" y="1518285"/>
              <a:ext cx="2927985" cy="2554605"/>
            </a:xfrm>
            <a:custGeom>
              <a:avLst/>
              <a:gdLst/>
              <a:ahLst/>
              <a:cxnLst/>
              <a:rect l="l" t="t" r="r" b="b"/>
              <a:pathLst>
                <a:path w="2927984" h="2554604">
                  <a:moveTo>
                    <a:pt x="0" y="2554224"/>
                  </a:moveTo>
                  <a:lnTo>
                    <a:pt x="2927604" y="2554224"/>
                  </a:lnTo>
                  <a:lnTo>
                    <a:pt x="1452689" y="0"/>
                  </a:lnTo>
                  <a:lnTo>
                    <a:pt x="0" y="25542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02396" y="1868424"/>
              <a:ext cx="189737" cy="18973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8646" y="1859278"/>
              <a:ext cx="189737" cy="18897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716163" y="1742564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315200" y="1443227"/>
            <a:ext cx="3517265" cy="2530475"/>
            <a:chOff x="7315200" y="1443227"/>
            <a:chExt cx="3517265" cy="2530475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85248" y="3556254"/>
              <a:ext cx="189737" cy="18897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99247" y="3251454"/>
              <a:ext cx="189737" cy="18897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4805" y="1443227"/>
              <a:ext cx="188975" cy="18897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80248" y="2565653"/>
              <a:ext cx="189737" cy="1889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82900" y="2496917"/>
              <a:ext cx="184342" cy="1436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43890" y="3555376"/>
              <a:ext cx="236333" cy="21767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440707" y="2294687"/>
              <a:ext cx="3378835" cy="1666239"/>
            </a:xfrm>
            <a:custGeom>
              <a:avLst/>
              <a:gdLst/>
              <a:ahLst/>
              <a:cxnLst/>
              <a:rect l="l" t="t" r="r" b="b"/>
              <a:pathLst>
                <a:path w="3378834" h="1666239">
                  <a:moveTo>
                    <a:pt x="10256" y="124437"/>
                  </a:moveTo>
                  <a:lnTo>
                    <a:pt x="43106" y="78133"/>
                  </a:lnTo>
                  <a:lnTo>
                    <a:pt x="76772" y="53339"/>
                  </a:lnTo>
                  <a:lnTo>
                    <a:pt x="119368" y="33333"/>
                  </a:lnTo>
                  <a:lnTo>
                    <a:pt x="170479" y="18057"/>
                  </a:lnTo>
                  <a:lnTo>
                    <a:pt x="229690" y="7449"/>
                  </a:lnTo>
                  <a:lnTo>
                    <a:pt x="296587" y="1450"/>
                  </a:lnTo>
                  <a:lnTo>
                    <a:pt x="370757" y="0"/>
                  </a:lnTo>
                  <a:lnTo>
                    <a:pt x="410439" y="961"/>
                  </a:lnTo>
                  <a:lnTo>
                    <a:pt x="451783" y="3037"/>
                  </a:lnTo>
                  <a:lnTo>
                    <a:pt x="494739" y="6220"/>
                  </a:lnTo>
                  <a:lnTo>
                    <a:pt x="539253" y="10503"/>
                  </a:lnTo>
                  <a:lnTo>
                    <a:pt x="585275" y="15878"/>
                  </a:lnTo>
                  <a:lnTo>
                    <a:pt x="632751" y="22337"/>
                  </a:lnTo>
                  <a:lnTo>
                    <a:pt x="681632" y="29873"/>
                  </a:lnTo>
                  <a:lnTo>
                    <a:pt x="731864" y="38478"/>
                  </a:lnTo>
                  <a:lnTo>
                    <a:pt x="783396" y="48146"/>
                  </a:lnTo>
                  <a:lnTo>
                    <a:pt x="836176" y="58867"/>
                  </a:lnTo>
                  <a:lnTo>
                    <a:pt x="890152" y="70636"/>
                  </a:lnTo>
                  <a:lnTo>
                    <a:pt x="945273" y="83444"/>
                  </a:lnTo>
                  <a:lnTo>
                    <a:pt x="1001487" y="97283"/>
                  </a:lnTo>
                  <a:lnTo>
                    <a:pt x="1058742" y="112147"/>
                  </a:lnTo>
                  <a:lnTo>
                    <a:pt x="1116986" y="128028"/>
                  </a:lnTo>
                  <a:lnTo>
                    <a:pt x="1176167" y="144918"/>
                  </a:lnTo>
                  <a:lnTo>
                    <a:pt x="1236234" y="162809"/>
                  </a:lnTo>
                  <a:lnTo>
                    <a:pt x="1297134" y="181695"/>
                  </a:lnTo>
                  <a:lnTo>
                    <a:pt x="1358817" y="201567"/>
                  </a:lnTo>
                  <a:lnTo>
                    <a:pt x="1421229" y="222419"/>
                  </a:lnTo>
                  <a:lnTo>
                    <a:pt x="1484320" y="244242"/>
                  </a:lnTo>
                  <a:lnTo>
                    <a:pt x="1548038" y="267029"/>
                  </a:lnTo>
                  <a:lnTo>
                    <a:pt x="1612330" y="290773"/>
                  </a:lnTo>
                  <a:lnTo>
                    <a:pt x="1677145" y="315466"/>
                  </a:lnTo>
                  <a:lnTo>
                    <a:pt x="1742431" y="341100"/>
                  </a:lnTo>
                  <a:lnTo>
                    <a:pt x="1808137" y="367668"/>
                  </a:lnTo>
                  <a:lnTo>
                    <a:pt x="1874210" y="395163"/>
                  </a:lnTo>
                  <a:lnTo>
                    <a:pt x="1940004" y="423321"/>
                  </a:lnTo>
                  <a:lnTo>
                    <a:pt x="2004878" y="451863"/>
                  </a:lnTo>
                  <a:lnTo>
                    <a:pt x="2068790" y="480755"/>
                  </a:lnTo>
                  <a:lnTo>
                    <a:pt x="2131699" y="509967"/>
                  </a:lnTo>
                  <a:lnTo>
                    <a:pt x="2193563" y="539466"/>
                  </a:lnTo>
                  <a:lnTo>
                    <a:pt x="2254341" y="569220"/>
                  </a:lnTo>
                  <a:lnTo>
                    <a:pt x="2313991" y="599198"/>
                  </a:lnTo>
                  <a:lnTo>
                    <a:pt x="2372472" y="629368"/>
                  </a:lnTo>
                  <a:lnTo>
                    <a:pt x="2429742" y="659697"/>
                  </a:lnTo>
                  <a:lnTo>
                    <a:pt x="2485759" y="690155"/>
                  </a:lnTo>
                  <a:lnTo>
                    <a:pt x="2540483" y="720709"/>
                  </a:lnTo>
                  <a:lnTo>
                    <a:pt x="2593871" y="751327"/>
                  </a:lnTo>
                  <a:lnTo>
                    <a:pt x="2645882" y="781978"/>
                  </a:lnTo>
                  <a:lnTo>
                    <a:pt x="2696474" y="812629"/>
                  </a:lnTo>
                  <a:lnTo>
                    <a:pt x="2745606" y="843249"/>
                  </a:lnTo>
                  <a:lnTo>
                    <a:pt x="2793237" y="873806"/>
                  </a:lnTo>
                  <a:lnTo>
                    <a:pt x="2839325" y="904267"/>
                  </a:lnTo>
                  <a:lnTo>
                    <a:pt x="2883828" y="934602"/>
                  </a:lnTo>
                  <a:lnTo>
                    <a:pt x="2926704" y="964778"/>
                  </a:lnTo>
                  <a:lnTo>
                    <a:pt x="2967913" y="994764"/>
                  </a:lnTo>
                  <a:lnTo>
                    <a:pt x="3007413" y="1024527"/>
                  </a:lnTo>
                  <a:lnTo>
                    <a:pt x="3045162" y="1054036"/>
                  </a:lnTo>
                  <a:lnTo>
                    <a:pt x="3081119" y="1083259"/>
                  </a:lnTo>
                  <a:lnTo>
                    <a:pt x="3115242" y="1112164"/>
                  </a:lnTo>
                  <a:lnTo>
                    <a:pt x="3147490" y="1140718"/>
                  </a:lnTo>
                  <a:lnTo>
                    <a:pt x="3177820" y="1168891"/>
                  </a:lnTo>
                  <a:lnTo>
                    <a:pt x="3206193" y="1196651"/>
                  </a:lnTo>
                  <a:lnTo>
                    <a:pt x="3256896" y="1250802"/>
                  </a:lnTo>
                  <a:lnTo>
                    <a:pt x="3299267" y="1302915"/>
                  </a:lnTo>
                  <a:lnTo>
                    <a:pt x="3332974" y="1352738"/>
                  </a:lnTo>
                  <a:lnTo>
                    <a:pt x="3357685" y="1400013"/>
                  </a:lnTo>
                  <a:lnTo>
                    <a:pt x="3373067" y="1444488"/>
                  </a:lnTo>
                  <a:lnTo>
                    <a:pt x="3378789" y="1485906"/>
                  </a:lnTo>
                  <a:lnTo>
                    <a:pt x="3377923" y="1505389"/>
                  </a:lnTo>
                  <a:lnTo>
                    <a:pt x="3360002" y="1558404"/>
                  </a:lnTo>
                  <a:lnTo>
                    <a:pt x="3335680" y="1588048"/>
                  </a:lnTo>
                  <a:lnTo>
                    <a:pt x="3302014" y="1612843"/>
                  </a:lnTo>
                  <a:lnTo>
                    <a:pt x="3259419" y="1632848"/>
                  </a:lnTo>
                  <a:lnTo>
                    <a:pt x="3208308" y="1648125"/>
                  </a:lnTo>
                  <a:lnTo>
                    <a:pt x="3149098" y="1658732"/>
                  </a:lnTo>
                  <a:lnTo>
                    <a:pt x="3082201" y="1664731"/>
                  </a:lnTo>
                  <a:lnTo>
                    <a:pt x="3008032" y="1666182"/>
                  </a:lnTo>
                  <a:lnTo>
                    <a:pt x="2968350" y="1665220"/>
                  </a:lnTo>
                  <a:lnTo>
                    <a:pt x="2927006" y="1663144"/>
                  </a:lnTo>
                  <a:lnTo>
                    <a:pt x="2884051" y="1659961"/>
                  </a:lnTo>
                  <a:lnTo>
                    <a:pt x="2839537" y="1655678"/>
                  </a:lnTo>
                  <a:lnTo>
                    <a:pt x="2793516" y="1650303"/>
                  </a:lnTo>
                  <a:lnTo>
                    <a:pt x="2746039" y="1643844"/>
                  </a:lnTo>
                  <a:lnTo>
                    <a:pt x="2697159" y="1636308"/>
                  </a:lnTo>
                  <a:lnTo>
                    <a:pt x="2646927" y="1627703"/>
                  </a:lnTo>
                  <a:lnTo>
                    <a:pt x="2595395" y="1618036"/>
                  </a:lnTo>
                  <a:lnTo>
                    <a:pt x="2542615" y="1607314"/>
                  </a:lnTo>
                  <a:lnTo>
                    <a:pt x="2488639" y="1595545"/>
                  </a:lnTo>
                  <a:lnTo>
                    <a:pt x="2433518" y="1582737"/>
                  </a:lnTo>
                  <a:lnTo>
                    <a:pt x="2377304" y="1568898"/>
                  </a:lnTo>
                  <a:lnTo>
                    <a:pt x="2320049" y="1554034"/>
                  </a:lnTo>
                  <a:lnTo>
                    <a:pt x="2261805" y="1538153"/>
                  </a:lnTo>
                  <a:lnTo>
                    <a:pt x="2202624" y="1521263"/>
                  </a:lnTo>
                  <a:lnTo>
                    <a:pt x="2142557" y="1503372"/>
                  </a:lnTo>
                  <a:lnTo>
                    <a:pt x="2081657" y="1484486"/>
                  </a:lnTo>
                  <a:lnTo>
                    <a:pt x="2019974" y="1464614"/>
                  </a:lnTo>
                  <a:lnTo>
                    <a:pt x="1957561" y="1443762"/>
                  </a:lnTo>
                  <a:lnTo>
                    <a:pt x="1894470" y="1421939"/>
                  </a:lnTo>
                  <a:lnTo>
                    <a:pt x="1830752" y="1399152"/>
                  </a:lnTo>
                  <a:lnTo>
                    <a:pt x="1766459" y="1375408"/>
                  </a:lnTo>
                  <a:lnTo>
                    <a:pt x="1701643" y="1350716"/>
                  </a:lnTo>
                  <a:lnTo>
                    <a:pt x="1636356" y="1325081"/>
                  </a:lnTo>
                  <a:lnTo>
                    <a:pt x="1570650" y="1298513"/>
                  </a:lnTo>
                  <a:lnTo>
                    <a:pt x="1504576" y="1271018"/>
                  </a:lnTo>
                  <a:lnTo>
                    <a:pt x="1438782" y="1242861"/>
                  </a:lnTo>
                  <a:lnTo>
                    <a:pt x="1373908" y="1214320"/>
                  </a:lnTo>
                  <a:lnTo>
                    <a:pt x="1309996" y="1185429"/>
                  </a:lnTo>
                  <a:lnTo>
                    <a:pt x="1247087" y="1156218"/>
                  </a:lnTo>
                  <a:lnTo>
                    <a:pt x="1185223" y="1126719"/>
                  </a:lnTo>
                  <a:lnTo>
                    <a:pt x="1124445" y="1096965"/>
                  </a:lnTo>
                  <a:lnTo>
                    <a:pt x="1064795" y="1066988"/>
                  </a:lnTo>
                  <a:lnTo>
                    <a:pt x="1006315" y="1036818"/>
                  </a:lnTo>
                  <a:lnTo>
                    <a:pt x="949045" y="1006489"/>
                  </a:lnTo>
                  <a:lnTo>
                    <a:pt x="893028" y="976032"/>
                  </a:lnTo>
                  <a:lnTo>
                    <a:pt x="838305" y="945478"/>
                  </a:lnTo>
                  <a:lnTo>
                    <a:pt x="784917" y="914860"/>
                  </a:lnTo>
                  <a:lnTo>
                    <a:pt x="732907" y="884209"/>
                  </a:lnTo>
                  <a:lnTo>
                    <a:pt x="682315" y="853558"/>
                  </a:lnTo>
                  <a:lnTo>
                    <a:pt x="633183" y="822938"/>
                  </a:lnTo>
                  <a:lnTo>
                    <a:pt x="585552" y="792381"/>
                  </a:lnTo>
                  <a:lnTo>
                    <a:pt x="539465" y="761919"/>
                  </a:lnTo>
                  <a:lnTo>
                    <a:pt x="494962" y="731584"/>
                  </a:lnTo>
                  <a:lnTo>
                    <a:pt x="452086" y="701408"/>
                  </a:lnTo>
                  <a:lnTo>
                    <a:pt x="410877" y="671422"/>
                  </a:lnTo>
                  <a:lnTo>
                    <a:pt x="371377" y="641659"/>
                  </a:lnTo>
                  <a:lnTo>
                    <a:pt x="333629" y="612150"/>
                  </a:lnTo>
                  <a:lnTo>
                    <a:pt x="297672" y="582927"/>
                  </a:lnTo>
                  <a:lnTo>
                    <a:pt x="263549" y="554022"/>
                  </a:lnTo>
                  <a:lnTo>
                    <a:pt x="231302" y="525467"/>
                  </a:lnTo>
                  <a:lnTo>
                    <a:pt x="200971" y="497293"/>
                  </a:lnTo>
                  <a:lnTo>
                    <a:pt x="172599" y="469533"/>
                  </a:lnTo>
                  <a:lnTo>
                    <a:pt x="121896" y="415382"/>
                  </a:lnTo>
                  <a:lnTo>
                    <a:pt x="79524" y="363268"/>
                  </a:lnTo>
                  <a:lnTo>
                    <a:pt x="45816" y="313445"/>
                  </a:lnTo>
                  <a:lnTo>
                    <a:pt x="21105" y="266169"/>
                  </a:lnTo>
                  <a:lnTo>
                    <a:pt x="5722" y="221694"/>
                  </a:lnTo>
                  <a:lnTo>
                    <a:pt x="0" y="180276"/>
                  </a:lnTo>
                  <a:lnTo>
                    <a:pt x="865" y="160793"/>
                  </a:lnTo>
                  <a:lnTo>
                    <a:pt x="4270" y="142169"/>
                  </a:lnTo>
                  <a:lnTo>
                    <a:pt x="10256" y="124437"/>
                  </a:lnTo>
                  <a:close/>
                </a:path>
              </a:pathLst>
            </a:custGeom>
            <a:ln w="254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315200" y="3200400"/>
              <a:ext cx="257555" cy="2575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6C5952-B943-6758-4AD1-076BE3D80E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908285"/>
              </p:ext>
            </p:extLst>
          </p:nvPr>
        </p:nvGraphicFramePr>
        <p:xfrm>
          <a:off x="2554941" y="2643632"/>
          <a:ext cx="7109012" cy="185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BBCB171C-71A9-4C4E-A476-6A1252FFB6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002060"/>
              </p:ext>
            </p:extLst>
          </p:nvPr>
        </p:nvGraphicFramePr>
        <p:xfrm>
          <a:off x="917034" y="213473"/>
          <a:ext cx="6931947" cy="892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2890901" y="2662301"/>
            <a:ext cx="2448560" cy="2143760"/>
            <a:chOff x="2890901" y="2662301"/>
            <a:chExt cx="2448560" cy="2143760"/>
          </a:xfrm>
        </p:grpSpPr>
        <p:sp>
          <p:nvSpPr>
            <p:cNvPr id="4" name="object 4"/>
            <p:cNvSpPr/>
            <p:nvPr/>
          </p:nvSpPr>
          <p:spPr>
            <a:xfrm>
              <a:off x="2895981" y="2703957"/>
              <a:ext cx="2438400" cy="2097405"/>
            </a:xfrm>
            <a:custGeom>
              <a:avLst/>
              <a:gdLst/>
              <a:ahLst/>
              <a:cxnLst/>
              <a:rect l="l" t="t" r="r" b="b"/>
              <a:pathLst>
                <a:path w="2438400" h="2097404">
                  <a:moveTo>
                    <a:pt x="0" y="2097024"/>
                  </a:moveTo>
                  <a:lnTo>
                    <a:pt x="2438400" y="2097024"/>
                  </a:lnTo>
                  <a:lnTo>
                    <a:pt x="1209941" y="0"/>
                  </a:lnTo>
                  <a:lnTo>
                    <a:pt x="0" y="2097024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29381" y="2667381"/>
              <a:ext cx="1371600" cy="1553210"/>
            </a:xfrm>
            <a:custGeom>
              <a:avLst/>
              <a:gdLst/>
              <a:ahLst/>
              <a:cxnLst/>
              <a:rect l="l" t="t" r="r" b="b"/>
              <a:pathLst>
                <a:path w="1371600" h="1553210">
                  <a:moveTo>
                    <a:pt x="685800" y="0"/>
                  </a:moveTo>
                  <a:lnTo>
                    <a:pt x="0" y="1219466"/>
                  </a:lnTo>
                  <a:lnTo>
                    <a:pt x="228650" y="1447927"/>
                  </a:lnTo>
                  <a:lnTo>
                    <a:pt x="384585" y="1520513"/>
                  </a:lnTo>
                  <a:lnTo>
                    <a:pt x="476238" y="1552651"/>
                  </a:lnTo>
                  <a:lnTo>
                    <a:pt x="539319" y="1551489"/>
                  </a:lnTo>
                  <a:lnTo>
                    <a:pt x="609536" y="1524177"/>
                  </a:lnTo>
                  <a:lnTo>
                    <a:pt x="638608" y="1530643"/>
                  </a:lnTo>
                  <a:lnTo>
                    <a:pt x="687692" y="1496590"/>
                  </a:lnTo>
                  <a:lnTo>
                    <a:pt x="709322" y="1463729"/>
                  </a:lnTo>
                  <a:lnTo>
                    <a:pt x="730089" y="1425417"/>
                  </a:lnTo>
                  <a:lnTo>
                    <a:pt x="750803" y="1385485"/>
                  </a:lnTo>
                  <a:lnTo>
                    <a:pt x="772271" y="1347760"/>
                  </a:lnTo>
                  <a:lnTo>
                    <a:pt x="795304" y="1316073"/>
                  </a:lnTo>
                  <a:lnTo>
                    <a:pt x="820711" y="1294253"/>
                  </a:lnTo>
                  <a:lnTo>
                    <a:pt x="849299" y="1286129"/>
                  </a:lnTo>
                  <a:lnTo>
                    <a:pt x="879711" y="1293352"/>
                  </a:lnTo>
                  <a:lnTo>
                    <a:pt x="914650" y="1312920"/>
                  </a:lnTo>
                  <a:lnTo>
                    <a:pt x="952823" y="1341679"/>
                  </a:lnTo>
                  <a:lnTo>
                    <a:pt x="992933" y="1376475"/>
                  </a:lnTo>
                  <a:lnTo>
                    <a:pt x="1073790" y="1451563"/>
                  </a:lnTo>
                  <a:lnTo>
                    <a:pt x="1111946" y="1485549"/>
                  </a:lnTo>
                  <a:lnTo>
                    <a:pt x="1146862" y="1512956"/>
                  </a:lnTo>
                  <a:lnTo>
                    <a:pt x="1177241" y="1530633"/>
                  </a:lnTo>
                  <a:lnTo>
                    <a:pt x="1201789" y="1535424"/>
                  </a:lnTo>
                  <a:lnTo>
                    <a:pt x="1219212" y="1524177"/>
                  </a:lnTo>
                  <a:lnTo>
                    <a:pt x="1252143" y="1476469"/>
                  </a:lnTo>
                  <a:lnTo>
                    <a:pt x="1276634" y="1430982"/>
                  </a:lnTo>
                  <a:lnTo>
                    <a:pt x="1295517" y="1387220"/>
                  </a:lnTo>
                  <a:lnTo>
                    <a:pt x="1311623" y="1344685"/>
                  </a:lnTo>
                  <a:lnTo>
                    <a:pt x="1327785" y="1302880"/>
                  </a:lnTo>
                  <a:lnTo>
                    <a:pt x="1346833" y="1261306"/>
                  </a:lnTo>
                  <a:lnTo>
                    <a:pt x="1371600" y="1219466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9381" y="2667381"/>
              <a:ext cx="1371600" cy="1553210"/>
            </a:xfrm>
            <a:custGeom>
              <a:avLst/>
              <a:gdLst/>
              <a:ahLst/>
              <a:cxnLst/>
              <a:rect l="l" t="t" r="r" b="b"/>
              <a:pathLst>
                <a:path w="1371600" h="1553210">
                  <a:moveTo>
                    <a:pt x="685800" y="0"/>
                  </a:moveTo>
                  <a:lnTo>
                    <a:pt x="0" y="1219466"/>
                  </a:lnTo>
                  <a:lnTo>
                    <a:pt x="228650" y="1447927"/>
                  </a:lnTo>
                  <a:lnTo>
                    <a:pt x="384585" y="1520513"/>
                  </a:lnTo>
                  <a:lnTo>
                    <a:pt x="476238" y="1552651"/>
                  </a:lnTo>
                  <a:lnTo>
                    <a:pt x="539319" y="1551489"/>
                  </a:lnTo>
                  <a:lnTo>
                    <a:pt x="609536" y="1524177"/>
                  </a:lnTo>
                  <a:lnTo>
                    <a:pt x="638608" y="1530643"/>
                  </a:lnTo>
                  <a:lnTo>
                    <a:pt x="687692" y="1496590"/>
                  </a:lnTo>
                  <a:lnTo>
                    <a:pt x="709322" y="1463729"/>
                  </a:lnTo>
                  <a:lnTo>
                    <a:pt x="730089" y="1425417"/>
                  </a:lnTo>
                  <a:lnTo>
                    <a:pt x="750803" y="1385485"/>
                  </a:lnTo>
                  <a:lnTo>
                    <a:pt x="772271" y="1347760"/>
                  </a:lnTo>
                  <a:lnTo>
                    <a:pt x="795304" y="1316073"/>
                  </a:lnTo>
                  <a:lnTo>
                    <a:pt x="820711" y="1294253"/>
                  </a:lnTo>
                  <a:lnTo>
                    <a:pt x="849299" y="1286129"/>
                  </a:lnTo>
                  <a:lnTo>
                    <a:pt x="879711" y="1293352"/>
                  </a:lnTo>
                  <a:lnTo>
                    <a:pt x="914650" y="1312920"/>
                  </a:lnTo>
                  <a:lnTo>
                    <a:pt x="952823" y="1341679"/>
                  </a:lnTo>
                  <a:lnTo>
                    <a:pt x="992933" y="1376475"/>
                  </a:lnTo>
                  <a:lnTo>
                    <a:pt x="1033687" y="1414154"/>
                  </a:lnTo>
                  <a:lnTo>
                    <a:pt x="1073790" y="1451563"/>
                  </a:lnTo>
                  <a:lnTo>
                    <a:pt x="1111946" y="1485549"/>
                  </a:lnTo>
                  <a:lnTo>
                    <a:pt x="1146862" y="1512956"/>
                  </a:lnTo>
                  <a:lnTo>
                    <a:pt x="1177241" y="1530633"/>
                  </a:lnTo>
                  <a:lnTo>
                    <a:pt x="1201789" y="1535424"/>
                  </a:lnTo>
                  <a:lnTo>
                    <a:pt x="1219212" y="1524177"/>
                  </a:lnTo>
                  <a:lnTo>
                    <a:pt x="1252143" y="1476469"/>
                  </a:lnTo>
                  <a:lnTo>
                    <a:pt x="1276634" y="1430982"/>
                  </a:lnTo>
                  <a:lnTo>
                    <a:pt x="1295517" y="1387220"/>
                  </a:lnTo>
                  <a:lnTo>
                    <a:pt x="1311623" y="1344685"/>
                  </a:lnTo>
                  <a:lnTo>
                    <a:pt x="1327785" y="1302880"/>
                  </a:lnTo>
                  <a:lnTo>
                    <a:pt x="1346833" y="1261306"/>
                  </a:lnTo>
                  <a:lnTo>
                    <a:pt x="1371600" y="1219466"/>
                  </a:lnTo>
                  <a:lnTo>
                    <a:pt x="685800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4854" y="3054858"/>
              <a:ext cx="188975" cy="18897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61104" y="3044952"/>
              <a:ext cx="188975" cy="18973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998277" y="2928429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96233" y="2863980"/>
            <a:ext cx="450850" cy="92710"/>
            <a:chOff x="3896233" y="2863980"/>
            <a:chExt cx="450850" cy="92710"/>
          </a:xfrm>
        </p:grpSpPr>
        <p:sp>
          <p:nvSpPr>
            <p:cNvPr id="11" name="object 11"/>
            <p:cNvSpPr/>
            <p:nvPr/>
          </p:nvSpPr>
          <p:spPr>
            <a:xfrm>
              <a:off x="3902583" y="2881489"/>
              <a:ext cx="412115" cy="68580"/>
            </a:xfrm>
            <a:custGeom>
              <a:avLst/>
              <a:gdLst/>
              <a:ahLst/>
              <a:cxnLst/>
              <a:rect l="l" t="t" r="r" b="b"/>
              <a:pathLst>
                <a:path w="412114" h="68580">
                  <a:moveTo>
                    <a:pt x="0" y="0"/>
                  </a:moveTo>
                  <a:lnTo>
                    <a:pt x="49437" y="20875"/>
                  </a:lnTo>
                  <a:lnTo>
                    <a:pt x="98495" y="40145"/>
                  </a:lnTo>
                  <a:lnTo>
                    <a:pt x="146792" y="55822"/>
                  </a:lnTo>
                  <a:lnTo>
                    <a:pt x="193945" y="65920"/>
                  </a:lnTo>
                  <a:lnTo>
                    <a:pt x="239572" y="68453"/>
                  </a:lnTo>
                  <a:lnTo>
                    <a:pt x="285115" y="61814"/>
                  </a:lnTo>
                  <a:lnTo>
                    <a:pt x="328687" y="47269"/>
                  </a:lnTo>
                  <a:lnTo>
                    <a:pt x="370808" y="26904"/>
                  </a:lnTo>
                  <a:lnTo>
                    <a:pt x="412000" y="2806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90309" y="2863980"/>
              <a:ext cx="56515" cy="48895"/>
            </a:xfrm>
            <a:custGeom>
              <a:avLst/>
              <a:gdLst/>
              <a:ahLst/>
              <a:cxnLst/>
              <a:rect l="l" t="t" r="r" b="b"/>
              <a:pathLst>
                <a:path w="56514" h="48894">
                  <a:moveTo>
                    <a:pt x="56515" y="0"/>
                  </a:moveTo>
                  <a:lnTo>
                    <a:pt x="0" y="5587"/>
                  </a:lnTo>
                  <a:lnTo>
                    <a:pt x="27076" y="48564"/>
                  </a:lnTo>
                  <a:lnTo>
                    <a:pt x="565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382451" y="2680780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957828" y="2628900"/>
            <a:ext cx="248920" cy="1636395"/>
            <a:chOff x="3957828" y="2628900"/>
            <a:chExt cx="248920" cy="163639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57828" y="4075175"/>
              <a:ext cx="188975" cy="18973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16502" y="2628900"/>
              <a:ext cx="189737" cy="189737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7005701" y="2662301"/>
            <a:ext cx="2448560" cy="2143760"/>
            <a:chOff x="7005701" y="2662301"/>
            <a:chExt cx="2448560" cy="2143760"/>
          </a:xfrm>
        </p:grpSpPr>
        <p:sp>
          <p:nvSpPr>
            <p:cNvPr id="18" name="object 18"/>
            <p:cNvSpPr/>
            <p:nvPr/>
          </p:nvSpPr>
          <p:spPr>
            <a:xfrm>
              <a:off x="7010781" y="2668905"/>
              <a:ext cx="2438400" cy="2132330"/>
            </a:xfrm>
            <a:custGeom>
              <a:avLst/>
              <a:gdLst/>
              <a:ahLst/>
              <a:cxnLst/>
              <a:rect l="l" t="t" r="r" b="b"/>
              <a:pathLst>
                <a:path w="2438400" h="2132329">
                  <a:moveTo>
                    <a:pt x="0" y="2132076"/>
                  </a:moveTo>
                  <a:lnTo>
                    <a:pt x="2438400" y="2132076"/>
                  </a:lnTo>
                  <a:lnTo>
                    <a:pt x="1209941" y="0"/>
                  </a:lnTo>
                  <a:lnTo>
                    <a:pt x="0" y="2132076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848981" y="2667381"/>
              <a:ext cx="762000" cy="1524000"/>
            </a:xfrm>
            <a:custGeom>
              <a:avLst/>
              <a:gdLst/>
              <a:ahLst/>
              <a:cxnLst/>
              <a:rect l="l" t="t" r="r" b="b"/>
              <a:pathLst>
                <a:path w="762000" h="1524000">
                  <a:moveTo>
                    <a:pt x="381000" y="0"/>
                  </a:moveTo>
                  <a:lnTo>
                    <a:pt x="354681" y="42871"/>
                  </a:lnTo>
                  <a:lnTo>
                    <a:pt x="331209" y="81968"/>
                  </a:lnTo>
                  <a:lnTo>
                    <a:pt x="309957" y="118257"/>
                  </a:lnTo>
                  <a:lnTo>
                    <a:pt x="290297" y="152701"/>
                  </a:lnTo>
                  <a:lnTo>
                    <a:pt x="271605" y="186266"/>
                  </a:lnTo>
                  <a:lnTo>
                    <a:pt x="234612" y="254617"/>
                  </a:lnTo>
                  <a:lnTo>
                    <a:pt x="170710" y="374666"/>
                  </a:lnTo>
                  <a:lnTo>
                    <a:pt x="115190" y="477638"/>
                  </a:lnTo>
                  <a:lnTo>
                    <a:pt x="81674" y="538900"/>
                  </a:lnTo>
                  <a:lnTo>
                    <a:pt x="43486" y="607966"/>
                  </a:lnTo>
                  <a:lnTo>
                    <a:pt x="0" y="685800"/>
                  </a:lnTo>
                  <a:lnTo>
                    <a:pt x="50740" y="793346"/>
                  </a:lnTo>
                  <a:lnTo>
                    <a:pt x="70115" y="833980"/>
                  </a:lnTo>
                  <a:lnTo>
                    <a:pt x="88050" y="870523"/>
                  </a:lnTo>
                  <a:lnTo>
                    <a:pt x="106464" y="906473"/>
                  </a:lnTo>
                  <a:lnTo>
                    <a:pt x="127274" y="945332"/>
                  </a:lnTo>
                  <a:lnTo>
                    <a:pt x="152400" y="990600"/>
                  </a:lnTo>
                  <a:lnTo>
                    <a:pt x="172613" y="1173984"/>
                  </a:lnTo>
                  <a:lnTo>
                    <a:pt x="195233" y="1290675"/>
                  </a:lnTo>
                  <a:lnTo>
                    <a:pt x="234556" y="1390678"/>
                  </a:lnTo>
                  <a:lnTo>
                    <a:pt x="304876" y="1524000"/>
                  </a:lnTo>
                  <a:lnTo>
                    <a:pt x="340064" y="1468050"/>
                  </a:lnTo>
                  <a:lnTo>
                    <a:pt x="369252" y="1415113"/>
                  </a:lnTo>
                  <a:lnTo>
                    <a:pt x="393317" y="1364963"/>
                  </a:lnTo>
                  <a:lnTo>
                    <a:pt x="413133" y="1317373"/>
                  </a:lnTo>
                  <a:lnTo>
                    <a:pt x="429579" y="1272118"/>
                  </a:lnTo>
                  <a:lnTo>
                    <a:pt x="443531" y="1228972"/>
                  </a:lnTo>
                  <a:lnTo>
                    <a:pt x="467458" y="1148102"/>
                  </a:lnTo>
                  <a:lnTo>
                    <a:pt x="479187" y="1109926"/>
                  </a:lnTo>
                  <a:lnTo>
                    <a:pt x="491927" y="1072955"/>
                  </a:lnTo>
                  <a:lnTo>
                    <a:pt x="506556" y="1036964"/>
                  </a:lnTo>
                  <a:lnTo>
                    <a:pt x="523951" y="1001725"/>
                  </a:lnTo>
                  <a:lnTo>
                    <a:pt x="553300" y="952064"/>
                  </a:lnTo>
                  <a:lnTo>
                    <a:pt x="583884" y="907249"/>
                  </a:lnTo>
                  <a:lnTo>
                    <a:pt x="615143" y="866309"/>
                  </a:lnTo>
                  <a:lnTo>
                    <a:pt x="646518" y="828274"/>
                  </a:lnTo>
                  <a:lnTo>
                    <a:pt x="707381" y="757044"/>
                  </a:lnTo>
                  <a:lnTo>
                    <a:pt x="735750" y="721908"/>
                  </a:lnTo>
                  <a:lnTo>
                    <a:pt x="762000" y="685800"/>
                  </a:lnTo>
                  <a:lnTo>
                    <a:pt x="643737" y="470001"/>
                  </a:lnTo>
                  <a:lnTo>
                    <a:pt x="556564" y="312724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48981" y="2667381"/>
              <a:ext cx="762000" cy="1524000"/>
            </a:xfrm>
            <a:custGeom>
              <a:avLst/>
              <a:gdLst/>
              <a:ahLst/>
              <a:cxnLst/>
              <a:rect l="l" t="t" r="r" b="b"/>
              <a:pathLst>
                <a:path w="762000" h="1524000">
                  <a:moveTo>
                    <a:pt x="381000" y="0"/>
                  </a:moveTo>
                  <a:lnTo>
                    <a:pt x="354681" y="42871"/>
                  </a:lnTo>
                  <a:lnTo>
                    <a:pt x="331209" y="81968"/>
                  </a:lnTo>
                  <a:lnTo>
                    <a:pt x="309957" y="118257"/>
                  </a:lnTo>
                  <a:lnTo>
                    <a:pt x="290297" y="152701"/>
                  </a:lnTo>
                  <a:lnTo>
                    <a:pt x="271605" y="186266"/>
                  </a:lnTo>
                  <a:lnTo>
                    <a:pt x="253252" y="219916"/>
                  </a:lnTo>
                  <a:lnTo>
                    <a:pt x="234612" y="254617"/>
                  </a:lnTo>
                  <a:lnTo>
                    <a:pt x="215060" y="291332"/>
                  </a:lnTo>
                  <a:lnTo>
                    <a:pt x="193968" y="331027"/>
                  </a:lnTo>
                  <a:lnTo>
                    <a:pt x="170710" y="374666"/>
                  </a:lnTo>
                  <a:lnTo>
                    <a:pt x="144659" y="423215"/>
                  </a:lnTo>
                  <a:lnTo>
                    <a:pt x="115190" y="477638"/>
                  </a:lnTo>
                  <a:lnTo>
                    <a:pt x="81674" y="538900"/>
                  </a:lnTo>
                  <a:lnTo>
                    <a:pt x="43486" y="607966"/>
                  </a:lnTo>
                  <a:lnTo>
                    <a:pt x="0" y="685800"/>
                  </a:lnTo>
                  <a:lnTo>
                    <a:pt x="28008" y="745119"/>
                  </a:lnTo>
                  <a:lnTo>
                    <a:pt x="50740" y="793346"/>
                  </a:lnTo>
                  <a:lnTo>
                    <a:pt x="70115" y="833980"/>
                  </a:lnTo>
                  <a:lnTo>
                    <a:pt x="88050" y="870523"/>
                  </a:lnTo>
                  <a:lnTo>
                    <a:pt x="106464" y="906473"/>
                  </a:lnTo>
                  <a:lnTo>
                    <a:pt x="127274" y="945332"/>
                  </a:lnTo>
                  <a:lnTo>
                    <a:pt x="152400" y="990600"/>
                  </a:lnTo>
                  <a:lnTo>
                    <a:pt x="172613" y="1173984"/>
                  </a:lnTo>
                  <a:lnTo>
                    <a:pt x="195233" y="1290675"/>
                  </a:lnTo>
                  <a:lnTo>
                    <a:pt x="234556" y="1390678"/>
                  </a:lnTo>
                  <a:lnTo>
                    <a:pt x="304876" y="1524000"/>
                  </a:lnTo>
                  <a:lnTo>
                    <a:pt x="340064" y="1468050"/>
                  </a:lnTo>
                  <a:lnTo>
                    <a:pt x="369252" y="1415113"/>
                  </a:lnTo>
                  <a:lnTo>
                    <a:pt x="393317" y="1364963"/>
                  </a:lnTo>
                  <a:lnTo>
                    <a:pt x="413133" y="1317373"/>
                  </a:lnTo>
                  <a:lnTo>
                    <a:pt x="429579" y="1272118"/>
                  </a:lnTo>
                  <a:lnTo>
                    <a:pt x="443531" y="1228972"/>
                  </a:lnTo>
                  <a:lnTo>
                    <a:pt x="455865" y="1187709"/>
                  </a:lnTo>
                  <a:lnTo>
                    <a:pt x="467458" y="1148102"/>
                  </a:lnTo>
                  <a:lnTo>
                    <a:pt x="479187" y="1109926"/>
                  </a:lnTo>
                  <a:lnTo>
                    <a:pt x="491927" y="1072955"/>
                  </a:lnTo>
                  <a:lnTo>
                    <a:pt x="506556" y="1036964"/>
                  </a:lnTo>
                  <a:lnTo>
                    <a:pt x="523951" y="1001725"/>
                  </a:lnTo>
                  <a:lnTo>
                    <a:pt x="553300" y="952064"/>
                  </a:lnTo>
                  <a:lnTo>
                    <a:pt x="583884" y="907249"/>
                  </a:lnTo>
                  <a:lnTo>
                    <a:pt x="615143" y="866309"/>
                  </a:lnTo>
                  <a:lnTo>
                    <a:pt x="646518" y="828274"/>
                  </a:lnTo>
                  <a:lnTo>
                    <a:pt x="677451" y="792176"/>
                  </a:lnTo>
                  <a:lnTo>
                    <a:pt x="707381" y="757044"/>
                  </a:lnTo>
                  <a:lnTo>
                    <a:pt x="735750" y="721908"/>
                  </a:lnTo>
                  <a:lnTo>
                    <a:pt x="762000" y="685800"/>
                  </a:lnTo>
                  <a:lnTo>
                    <a:pt x="718503" y="606179"/>
                  </a:lnTo>
                  <a:lnTo>
                    <a:pt x="679207" y="534483"/>
                  </a:lnTo>
                  <a:lnTo>
                    <a:pt x="643737" y="470001"/>
                  </a:lnTo>
                  <a:lnTo>
                    <a:pt x="611722" y="412021"/>
                  </a:lnTo>
                  <a:lnTo>
                    <a:pt x="582788" y="359833"/>
                  </a:lnTo>
                  <a:lnTo>
                    <a:pt x="556564" y="312724"/>
                  </a:lnTo>
                  <a:lnTo>
                    <a:pt x="532677" y="269985"/>
                  </a:lnTo>
                  <a:lnTo>
                    <a:pt x="510754" y="230902"/>
                  </a:lnTo>
                  <a:lnTo>
                    <a:pt x="490423" y="194767"/>
                  </a:lnTo>
                  <a:lnTo>
                    <a:pt x="471311" y="160866"/>
                  </a:lnTo>
                  <a:lnTo>
                    <a:pt x="453045" y="128490"/>
                  </a:lnTo>
                  <a:lnTo>
                    <a:pt x="435254" y="96926"/>
                  </a:lnTo>
                  <a:lnTo>
                    <a:pt x="417564" y="65464"/>
                  </a:lnTo>
                  <a:lnTo>
                    <a:pt x="399604" y="33392"/>
                  </a:lnTo>
                  <a:lnTo>
                    <a:pt x="381000" y="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99654" y="3019806"/>
              <a:ext cx="188975" cy="1889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75904" y="3009900"/>
              <a:ext cx="188975" cy="18973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113077" y="2893504"/>
            <a:ext cx="18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…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011032" y="2829684"/>
            <a:ext cx="450850" cy="92075"/>
            <a:chOff x="8011032" y="2829684"/>
            <a:chExt cx="450850" cy="92075"/>
          </a:xfrm>
        </p:grpSpPr>
        <p:sp>
          <p:nvSpPr>
            <p:cNvPr id="25" name="object 25"/>
            <p:cNvSpPr/>
            <p:nvPr/>
          </p:nvSpPr>
          <p:spPr>
            <a:xfrm>
              <a:off x="8017382" y="2847050"/>
              <a:ext cx="412115" cy="67945"/>
            </a:xfrm>
            <a:custGeom>
              <a:avLst/>
              <a:gdLst/>
              <a:ahLst/>
              <a:cxnLst/>
              <a:rect l="l" t="t" r="r" b="b"/>
              <a:pathLst>
                <a:path w="412115" h="67944">
                  <a:moveTo>
                    <a:pt x="0" y="0"/>
                  </a:moveTo>
                  <a:lnTo>
                    <a:pt x="49437" y="20695"/>
                  </a:lnTo>
                  <a:lnTo>
                    <a:pt x="98495" y="39800"/>
                  </a:lnTo>
                  <a:lnTo>
                    <a:pt x="146792" y="55344"/>
                  </a:lnTo>
                  <a:lnTo>
                    <a:pt x="193945" y="65358"/>
                  </a:lnTo>
                  <a:lnTo>
                    <a:pt x="239572" y="67868"/>
                  </a:lnTo>
                  <a:lnTo>
                    <a:pt x="285062" y="61299"/>
                  </a:lnTo>
                  <a:lnTo>
                    <a:pt x="328587" y="46907"/>
                  </a:lnTo>
                  <a:lnTo>
                    <a:pt x="370664" y="26752"/>
                  </a:lnTo>
                  <a:lnTo>
                    <a:pt x="411810" y="289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05087" y="2829684"/>
              <a:ext cx="57150" cy="48895"/>
            </a:xfrm>
            <a:custGeom>
              <a:avLst/>
              <a:gdLst/>
              <a:ahLst/>
              <a:cxnLst/>
              <a:rect l="l" t="t" r="r" b="b"/>
              <a:pathLst>
                <a:path w="57150" h="48894">
                  <a:moveTo>
                    <a:pt x="56540" y="0"/>
                  </a:moveTo>
                  <a:lnTo>
                    <a:pt x="0" y="5372"/>
                  </a:lnTo>
                  <a:lnTo>
                    <a:pt x="26911" y="48463"/>
                  </a:lnTo>
                  <a:lnTo>
                    <a:pt x="565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497251" y="2645854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8072628" y="2593848"/>
            <a:ext cx="248920" cy="1636395"/>
            <a:chOff x="8072628" y="2593848"/>
            <a:chExt cx="248920" cy="1636395"/>
          </a:xfrm>
        </p:grpSpPr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31302" y="2593848"/>
              <a:ext cx="189737" cy="18973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2628" y="4040124"/>
              <a:ext cx="188975" cy="18973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3050537" y="1686560"/>
            <a:ext cx="19570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Uniform-Cost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79466" y="1686560"/>
            <a:ext cx="408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01506" y="5024628"/>
            <a:ext cx="1294130" cy="637540"/>
            <a:chOff x="9001506" y="5024628"/>
            <a:chExt cx="1294130" cy="637540"/>
          </a:xfrm>
        </p:grpSpPr>
        <p:sp>
          <p:nvSpPr>
            <p:cNvPr id="3" name="object 3"/>
            <p:cNvSpPr/>
            <p:nvPr/>
          </p:nvSpPr>
          <p:spPr>
            <a:xfrm>
              <a:off x="9006459" y="5029581"/>
              <a:ext cx="1283970" cy="627380"/>
            </a:xfrm>
            <a:custGeom>
              <a:avLst/>
              <a:gdLst/>
              <a:ahLst/>
              <a:cxnLst/>
              <a:rect l="l" t="t" r="r" b="b"/>
              <a:pathLst>
                <a:path w="1283970" h="627379">
                  <a:moveTo>
                    <a:pt x="641985" y="0"/>
                  </a:moveTo>
                  <a:lnTo>
                    <a:pt x="580157" y="1435"/>
                  </a:lnTo>
                  <a:lnTo>
                    <a:pt x="519992" y="5653"/>
                  </a:lnTo>
                  <a:lnTo>
                    <a:pt x="461760" y="12524"/>
                  </a:lnTo>
                  <a:lnTo>
                    <a:pt x="405728" y="21915"/>
                  </a:lnTo>
                  <a:lnTo>
                    <a:pt x="352165" y="33694"/>
                  </a:lnTo>
                  <a:lnTo>
                    <a:pt x="301342" y="47732"/>
                  </a:lnTo>
                  <a:lnTo>
                    <a:pt x="253527" y="63895"/>
                  </a:lnTo>
                  <a:lnTo>
                    <a:pt x="208989" y="82053"/>
                  </a:lnTo>
                  <a:lnTo>
                    <a:pt x="167996" y="102075"/>
                  </a:lnTo>
                  <a:lnTo>
                    <a:pt x="130819" y="123829"/>
                  </a:lnTo>
                  <a:lnTo>
                    <a:pt x="97726" y="147183"/>
                  </a:lnTo>
                  <a:lnTo>
                    <a:pt x="44868" y="198168"/>
                  </a:lnTo>
                  <a:lnTo>
                    <a:pt x="11575" y="253978"/>
                  </a:lnTo>
                  <a:lnTo>
                    <a:pt x="0" y="313563"/>
                  </a:lnTo>
                  <a:lnTo>
                    <a:pt x="2938" y="343761"/>
                  </a:lnTo>
                  <a:lnTo>
                    <a:pt x="25642" y="401590"/>
                  </a:lnTo>
                  <a:lnTo>
                    <a:pt x="68986" y="455119"/>
                  </a:lnTo>
                  <a:lnTo>
                    <a:pt x="130819" y="503296"/>
                  </a:lnTo>
                  <a:lnTo>
                    <a:pt x="167996" y="525050"/>
                  </a:lnTo>
                  <a:lnTo>
                    <a:pt x="208989" y="545072"/>
                  </a:lnTo>
                  <a:lnTo>
                    <a:pt x="253527" y="563230"/>
                  </a:lnTo>
                  <a:lnTo>
                    <a:pt x="301342" y="579393"/>
                  </a:lnTo>
                  <a:lnTo>
                    <a:pt x="352165" y="593431"/>
                  </a:lnTo>
                  <a:lnTo>
                    <a:pt x="405728" y="605210"/>
                  </a:lnTo>
                  <a:lnTo>
                    <a:pt x="461760" y="614601"/>
                  </a:lnTo>
                  <a:lnTo>
                    <a:pt x="519992" y="621472"/>
                  </a:lnTo>
                  <a:lnTo>
                    <a:pt x="580157" y="625690"/>
                  </a:lnTo>
                  <a:lnTo>
                    <a:pt x="641985" y="627126"/>
                  </a:lnTo>
                  <a:lnTo>
                    <a:pt x="703812" y="625690"/>
                  </a:lnTo>
                  <a:lnTo>
                    <a:pt x="763977" y="621472"/>
                  </a:lnTo>
                  <a:lnTo>
                    <a:pt x="822209" y="614601"/>
                  </a:lnTo>
                  <a:lnTo>
                    <a:pt x="878241" y="605210"/>
                  </a:lnTo>
                  <a:lnTo>
                    <a:pt x="931804" y="593431"/>
                  </a:lnTo>
                  <a:lnTo>
                    <a:pt x="982627" y="579393"/>
                  </a:lnTo>
                  <a:lnTo>
                    <a:pt x="1030442" y="563230"/>
                  </a:lnTo>
                  <a:lnTo>
                    <a:pt x="1074980" y="545072"/>
                  </a:lnTo>
                  <a:lnTo>
                    <a:pt x="1115973" y="525050"/>
                  </a:lnTo>
                  <a:lnTo>
                    <a:pt x="1153150" y="503296"/>
                  </a:lnTo>
                  <a:lnTo>
                    <a:pt x="1186243" y="479942"/>
                  </a:lnTo>
                  <a:lnTo>
                    <a:pt x="1239101" y="428957"/>
                  </a:lnTo>
                  <a:lnTo>
                    <a:pt x="1272394" y="373147"/>
                  </a:lnTo>
                  <a:lnTo>
                    <a:pt x="1283970" y="313563"/>
                  </a:lnTo>
                  <a:lnTo>
                    <a:pt x="1281031" y="283364"/>
                  </a:lnTo>
                  <a:lnTo>
                    <a:pt x="1258327" y="225535"/>
                  </a:lnTo>
                  <a:lnTo>
                    <a:pt x="1214983" y="172006"/>
                  </a:lnTo>
                  <a:lnTo>
                    <a:pt x="1153150" y="123829"/>
                  </a:lnTo>
                  <a:lnTo>
                    <a:pt x="1115973" y="102075"/>
                  </a:lnTo>
                  <a:lnTo>
                    <a:pt x="1074980" y="82053"/>
                  </a:lnTo>
                  <a:lnTo>
                    <a:pt x="1030442" y="63895"/>
                  </a:lnTo>
                  <a:lnTo>
                    <a:pt x="982627" y="47732"/>
                  </a:lnTo>
                  <a:lnTo>
                    <a:pt x="931804" y="33694"/>
                  </a:lnTo>
                  <a:lnTo>
                    <a:pt x="878241" y="21915"/>
                  </a:lnTo>
                  <a:lnTo>
                    <a:pt x="822209" y="12524"/>
                  </a:lnTo>
                  <a:lnTo>
                    <a:pt x="763977" y="5653"/>
                  </a:lnTo>
                  <a:lnTo>
                    <a:pt x="703812" y="1435"/>
                  </a:lnTo>
                  <a:lnTo>
                    <a:pt x="641985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006459" y="5029581"/>
              <a:ext cx="1283970" cy="627380"/>
            </a:xfrm>
            <a:custGeom>
              <a:avLst/>
              <a:gdLst/>
              <a:ahLst/>
              <a:cxnLst/>
              <a:rect l="l" t="t" r="r" b="b"/>
              <a:pathLst>
                <a:path w="1283970" h="627379">
                  <a:moveTo>
                    <a:pt x="0" y="313563"/>
                  </a:moveTo>
                  <a:lnTo>
                    <a:pt x="11575" y="253978"/>
                  </a:lnTo>
                  <a:lnTo>
                    <a:pt x="44868" y="198168"/>
                  </a:lnTo>
                  <a:lnTo>
                    <a:pt x="97726" y="147183"/>
                  </a:lnTo>
                  <a:lnTo>
                    <a:pt x="130819" y="123829"/>
                  </a:lnTo>
                  <a:lnTo>
                    <a:pt x="167996" y="102075"/>
                  </a:lnTo>
                  <a:lnTo>
                    <a:pt x="208989" y="82053"/>
                  </a:lnTo>
                  <a:lnTo>
                    <a:pt x="253527" y="63895"/>
                  </a:lnTo>
                  <a:lnTo>
                    <a:pt x="301342" y="47732"/>
                  </a:lnTo>
                  <a:lnTo>
                    <a:pt x="352165" y="33694"/>
                  </a:lnTo>
                  <a:lnTo>
                    <a:pt x="405728" y="21915"/>
                  </a:lnTo>
                  <a:lnTo>
                    <a:pt x="461760" y="12524"/>
                  </a:lnTo>
                  <a:lnTo>
                    <a:pt x="519992" y="5653"/>
                  </a:lnTo>
                  <a:lnTo>
                    <a:pt x="580157" y="1435"/>
                  </a:lnTo>
                  <a:lnTo>
                    <a:pt x="641985" y="0"/>
                  </a:lnTo>
                  <a:lnTo>
                    <a:pt x="703812" y="1435"/>
                  </a:lnTo>
                  <a:lnTo>
                    <a:pt x="763977" y="5653"/>
                  </a:lnTo>
                  <a:lnTo>
                    <a:pt x="822209" y="12524"/>
                  </a:lnTo>
                  <a:lnTo>
                    <a:pt x="878241" y="21915"/>
                  </a:lnTo>
                  <a:lnTo>
                    <a:pt x="931804" y="33694"/>
                  </a:lnTo>
                  <a:lnTo>
                    <a:pt x="982627" y="47732"/>
                  </a:lnTo>
                  <a:lnTo>
                    <a:pt x="1030442" y="63895"/>
                  </a:lnTo>
                  <a:lnTo>
                    <a:pt x="1074980" y="82053"/>
                  </a:lnTo>
                  <a:lnTo>
                    <a:pt x="1115973" y="102075"/>
                  </a:lnTo>
                  <a:lnTo>
                    <a:pt x="1153150" y="123829"/>
                  </a:lnTo>
                  <a:lnTo>
                    <a:pt x="1186243" y="147183"/>
                  </a:lnTo>
                  <a:lnTo>
                    <a:pt x="1239101" y="198168"/>
                  </a:lnTo>
                  <a:lnTo>
                    <a:pt x="1272394" y="253978"/>
                  </a:lnTo>
                  <a:lnTo>
                    <a:pt x="1283970" y="313563"/>
                  </a:lnTo>
                  <a:lnTo>
                    <a:pt x="1281031" y="343761"/>
                  </a:lnTo>
                  <a:lnTo>
                    <a:pt x="1258327" y="401590"/>
                  </a:lnTo>
                  <a:lnTo>
                    <a:pt x="1214983" y="455119"/>
                  </a:lnTo>
                  <a:lnTo>
                    <a:pt x="1153150" y="503296"/>
                  </a:lnTo>
                  <a:lnTo>
                    <a:pt x="1115973" y="525050"/>
                  </a:lnTo>
                  <a:lnTo>
                    <a:pt x="1074980" y="545072"/>
                  </a:lnTo>
                  <a:lnTo>
                    <a:pt x="1030442" y="563230"/>
                  </a:lnTo>
                  <a:lnTo>
                    <a:pt x="982627" y="579393"/>
                  </a:lnTo>
                  <a:lnTo>
                    <a:pt x="931804" y="593431"/>
                  </a:lnTo>
                  <a:lnTo>
                    <a:pt x="878241" y="605210"/>
                  </a:lnTo>
                  <a:lnTo>
                    <a:pt x="822209" y="614601"/>
                  </a:lnTo>
                  <a:lnTo>
                    <a:pt x="763977" y="621472"/>
                  </a:lnTo>
                  <a:lnTo>
                    <a:pt x="703812" y="625690"/>
                  </a:lnTo>
                  <a:lnTo>
                    <a:pt x="641985" y="627126"/>
                  </a:lnTo>
                  <a:lnTo>
                    <a:pt x="580157" y="625690"/>
                  </a:lnTo>
                  <a:lnTo>
                    <a:pt x="519992" y="621472"/>
                  </a:lnTo>
                  <a:lnTo>
                    <a:pt x="461760" y="614601"/>
                  </a:lnTo>
                  <a:lnTo>
                    <a:pt x="405728" y="605210"/>
                  </a:lnTo>
                  <a:lnTo>
                    <a:pt x="352165" y="593431"/>
                  </a:lnTo>
                  <a:lnTo>
                    <a:pt x="301342" y="579393"/>
                  </a:lnTo>
                  <a:lnTo>
                    <a:pt x="253527" y="563230"/>
                  </a:lnTo>
                  <a:lnTo>
                    <a:pt x="208989" y="545072"/>
                  </a:lnTo>
                  <a:lnTo>
                    <a:pt x="167996" y="525050"/>
                  </a:lnTo>
                  <a:lnTo>
                    <a:pt x="130819" y="503296"/>
                  </a:lnTo>
                  <a:lnTo>
                    <a:pt x="97726" y="479942"/>
                  </a:lnTo>
                  <a:lnTo>
                    <a:pt x="44868" y="428957"/>
                  </a:lnTo>
                  <a:lnTo>
                    <a:pt x="11575" y="373147"/>
                  </a:lnTo>
                  <a:lnTo>
                    <a:pt x="0" y="313563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8391779" y="1824101"/>
            <a:ext cx="1922780" cy="1781810"/>
            <a:chOff x="8391779" y="1824101"/>
            <a:chExt cx="1922780" cy="1781810"/>
          </a:xfrm>
        </p:grpSpPr>
        <p:sp>
          <p:nvSpPr>
            <p:cNvPr id="6" name="object 6"/>
            <p:cNvSpPr/>
            <p:nvPr/>
          </p:nvSpPr>
          <p:spPr>
            <a:xfrm>
              <a:off x="8396859" y="1829181"/>
              <a:ext cx="1912620" cy="1771650"/>
            </a:xfrm>
            <a:custGeom>
              <a:avLst/>
              <a:gdLst/>
              <a:ahLst/>
              <a:cxnLst/>
              <a:rect l="l" t="t" r="r" b="b"/>
              <a:pathLst>
                <a:path w="1912620" h="1771650">
                  <a:moveTo>
                    <a:pt x="956310" y="0"/>
                  </a:moveTo>
                  <a:lnTo>
                    <a:pt x="907098" y="1152"/>
                  </a:lnTo>
                  <a:lnTo>
                    <a:pt x="858532" y="4573"/>
                  </a:lnTo>
                  <a:lnTo>
                    <a:pt x="810673" y="10206"/>
                  </a:lnTo>
                  <a:lnTo>
                    <a:pt x="763580" y="17996"/>
                  </a:lnTo>
                  <a:lnTo>
                    <a:pt x="717313" y="27888"/>
                  </a:lnTo>
                  <a:lnTo>
                    <a:pt x="671932" y="39824"/>
                  </a:lnTo>
                  <a:lnTo>
                    <a:pt x="627498" y="53751"/>
                  </a:lnTo>
                  <a:lnTo>
                    <a:pt x="584071" y="69612"/>
                  </a:lnTo>
                  <a:lnTo>
                    <a:pt x="541710" y="87351"/>
                  </a:lnTo>
                  <a:lnTo>
                    <a:pt x="500476" y="106913"/>
                  </a:lnTo>
                  <a:lnTo>
                    <a:pt x="460428" y="128243"/>
                  </a:lnTo>
                  <a:lnTo>
                    <a:pt x="421628" y="151284"/>
                  </a:lnTo>
                  <a:lnTo>
                    <a:pt x="384134" y="175981"/>
                  </a:lnTo>
                  <a:lnTo>
                    <a:pt x="348008" y="202278"/>
                  </a:lnTo>
                  <a:lnTo>
                    <a:pt x="313308" y="230120"/>
                  </a:lnTo>
                  <a:lnTo>
                    <a:pt x="280096" y="259451"/>
                  </a:lnTo>
                  <a:lnTo>
                    <a:pt x="248432" y="290215"/>
                  </a:lnTo>
                  <a:lnTo>
                    <a:pt x="218374" y="322357"/>
                  </a:lnTo>
                  <a:lnTo>
                    <a:pt x="189985" y="355821"/>
                  </a:lnTo>
                  <a:lnTo>
                    <a:pt x="163322" y="390551"/>
                  </a:lnTo>
                  <a:lnTo>
                    <a:pt x="138448" y="426491"/>
                  </a:lnTo>
                  <a:lnTo>
                    <a:pt x="115421" y="463587"/>
                  </a:lnTo>
                  <a:lnTo>
                    <a:pt x="94302" y="501782"/>
                  </a:lnTo>
                  <a:lnTo>
                    <a:pt x="75151" y="541021"/>
                  </a:lnTo>
                  <a:lnTo>
                    <a:pt x="58028" y="581247"/>
                  </a:lnTo>
                  <a:lnTo>
                    <a:pt x="42993" y="622407"/>
                  </a:lnTo>
                  <a:lnTo>
                    <a:pt x="30107" y="664442"/>
                  </a:lnTo>
                  <a:lnTo>
                    <a:pt x="19428" y="707299"/>
                  </a:lnTo>
                  <a:lnTo>
                    <a:pt x="11018" y="750922"/>
                  </a:lnTo>
                  <a:lnTo>
                    <a:pt x="4937" y="795254"/>
                  </a:lnTo>
                  <a:lnTo>
                    <a:pt x="1244" y="840240"/>
                  </a:lnTo>
                  <a:lnTo>
                    <a:pt x="0" y="885825"/>
                  </a:lnTo>
                  <a:lnTo>
                    <a:pt x="1244" y="931409"/>
                  </a:lnTo>
                  <a:lnTo>
                    <a:pt x="4937" y="976395"/>
                  </a:lnTo>
                  <a:lnTo>
                    <a:pt x="11018" y="1020727"/>
                  </a:lnTo>
                  <a:lnTo>
                    <a:pt x="19428" y="1064350"/>
                  </a:lnTo>
                  <a:lnTo>
                    <a:pt x="30107" y="1107207"/>
                  </a:lnTo>
                  <a:lnTo>
                    <a:pt x="42993" y="1149242"/>
                  </a:lnTo>
                  <a:lnTo>
                    <a:pt x="58028" y="1190402"/>
                  </a:lnTo>
                  <a:lnTo>
                    <a:pt x="75151" y="1230628"/>
                  </a:lnTo>
                  <a:lnTo>
                    <a:pt x="94302" y="1269867"/>
                  </a:lnTo>
                  <a:lnTo>
                    <a:pt x="115421" y="1308062"/>
                  </a:lnTo>
                  <a:lnTo>
                    <a:pt x="138448" y="1345158"/>
                  </a:lnTo>
                  <a:lnTo>
                    <a:pt x="163322" y="1381098"/>
                  </a:lnTo>
                  <a:lnTo>
                    <a:pt x="189985" y="1415828"/>
                  </a:lnTo>
                  <a:lnTo>
                    <a:pt x="218374" y="1449292"/>
                  </a:lnTo>
                  <a:lnTo>
                    <a:pt x="248432" y="1481434"/>
                  </a:lnTo>
                  <a:lnTo>
                    <a:pt x="280096" y="1512198"/>
                  </a:lnTo>
                  <a:lnTo>
                    <a:pt x="313308" y="1541529"/>
                  </a:lnTo>
                  <a:lnTo>
                    <a:pt x="348008" y="1569371"/>
                  </a:lnTo>
                  <a:lnTo>
                    <a:pt x="384134" y="1595668"/>
                  </a:lnTo>
                  <a:lnTo>
                    <a:pt x="421628" y="1620365"/>
                  </a:lnTo>
                  <a:lnTo>
                    <a:pt x="460428" y="1643406"/>
                  </a:lnTo>
                  <a:lnTo>
                    <a:pt x="500476" y="1664736"/>
                  </a:lnTo>
                  <a:lnTo>
                    <a:pt x="541710" y="1684298"/>
                  </a:lnTo>
                  <a:lnTo>
                    <a:pt x="584071" y="1702037"/>
                  </a:lnTo>
                  <a:lnTo>
                    <a:pt x="627498" y="1717898"/>
                  </a:lnTo>
                  <a:lnTo>
                    <a:pt x="671932" y="1731825"/>
                  </a:lnTo>
                  <a:lnTo>
                    <a:pt x="717313" y="1743761"/>
                  </a:lnTo>
                  <a:lnTo>
                    <a:pt x="763580" y="1753653"/>
                  </a:lnTo>
                  <a:lnTo>
                    <a:pt x="810673" y="1761443"/>
                  </a:lnTo>
                  <a:lnTo>
                    <a:pt x="858532" y="1767076"/>
                  </a:lnTo>
                  <a:lnTo>
                    <a:pt x="907098" y="1770497"/>
                  </a:lnTo>
                  <a:lnTo>
                    <a:pt x="956310" y="1771650"/>
                  </a:lnTo>
                  <a:lnTo>
                    <a:pt x="1005521" y="1770497"/>
                  </a:lnTo>
                  <a:lnTo>
                    <a:pt x="1054087" y="1767076"/>
                  </a:lnTo>
                  <a:lnTo>
                    <a:pt x="1101946" y="1761443"/>
                  </a:lnTo>
                  <a:lnTo>
                    <a:pt x="1149039" y="1753653"/>
                  </a:lnTo>
                  <a:lnTo>
                    <a:pt x="1195306" y="1743761"/>
                  </a:lnTo>
                  <a:lnTo>
                    <a:pt x="1240687" y="1731825"/>
                  </a:lnTo>
                  <a:lnTo>
                    <a:pt x="1285121" y="1717898"/>
                  </a:lnTo>
                  <a:lnTo>
                    <a:pt x="1328548" y="1702037"/>
                  </a:lnTo>
                  <a:lnTo>
                    <a:pt x="1370909" y="1684298"/>
                  </a:lnTo>
                  <a:lnTo>
                    <a:pt x="1412143" y="1664736"/>
                  </a:lnTo>
                  <a:lnTo>
                    <a:pt x="1452191" y="1643406"/>
                  </a:lnTo>
                  <a:lnTo>
                    <a:pt x="1490991" y="1620365"/>
                  </a:lnTo>
                  <a:lnTo>
                    <a:pt x="1528485" y="1595668"/>
                  </a:lnTo>
                  <a:lnTo>
                    <a:pt x="1564611" y="1569371"/>
                  </a:lnTo>
                  <a:lnTo>
                    <a:pt x="1599311" y="1541529"/>
                  </a:lnTo>
                  <a:lnTo>
                    <a:pt x="1632523" y="1512198"/>
                  </a:lnTo>
                  <a:lnTo>
                    <a:pt x="1664187" y="1481434"/>
                  </a:lnTo>
                  <a:lnTo>
                    <a:pt x="1694245" y="1449292"/>
                  </a:lnTo>
                  <a:lnTo>
                    <a:pt x="1722634" y="1415828"/>
                  </a:lnTo>
                  <a:lnTo>
                    <a:pt x="1749297" y="1381098"/>
                  </a:lnTo>
                  <a:lnTo>
                    <a:pt x="1774171" y="1345158"/>
                  </a:lnTo>
                  <a:lnTo>
                    <a:pt x="1797198" y="1308062"/>
                  </a:lnTo>
                  <a:lnTo>
                    <a:pt x="1818317" y="1269867"/>
                  </a:lnTo>
                  <a:lnTo>
                    <a:pt x="1837468" y="1230628"/>
                  </a:lnTo>
                  <a:lnTo>
                    <a:pt x="1854591" y="1190402"/>
                  </a:lnTo>
                  <a:lnTo>
                    <a:pt x="1869626" y="1149242"/>
                  </a:lnTo>
                  <a:lnTo>
                    <a:pt x="1882512" y="1107207"/>
                  </a:lnTo>
                  <a:lnTo>
                    <a:pt x="1893191" y="1064350"/>
                  </a:lnTo>
                  <a:lnTo>
                    <a:pt x="1901601" y="1020727"/>
                  </a:lnTo>
                  <a:lnTo>
                    <a:pt x="1907682" y="976395"/>
                  </a:lnTo>
                  <a:lnTo>
                    <a:pt x="1911375" y="931409"/>
                  </a:lnTo>
                  <a:lnTo>
                    <a:pt x="1912620" y="885825"/>
                  </a:lnTo>
                  <a:lnTo>
                    <a:pt x="1911375" y="840240"/>
                  </a:lnTo>
                  <a:lnTo>
                    <a:pt x="1907682" y="795254"/>
                  </a:lnTo>
                  <a:lnTo>
                    <a:pt x="1901601" y="750922"/>
                  </a:lnTo>
                  <a:lnTo>
                    <a:pt x="1893191" y="707299"/>
                  </a:lnTo>
                  <a:lnTo>
                    <a:pt x="1882512" y="664442"/>
                  </a:lnTo>
                  <a:lnTo>
                    <a:pt x="1869626" y="622407"/>
                  </a:lnTo>
                  <a:lnTo>
                    <a:pt x="1854591" y="581247"/>
                  </a:lnTo>
                  <a:lnTo>
                    <a:pt x="1837468" y="541021"/>
                  </a:lnTo>
                  <a:lnTo>
                    <a:pt x="1818317" y="501782"/>
                  </a:lnTo>
                  <a:lnTo>
                    <a:pt x="1797198" y="463587"/>
                  </a:lnTo>
                  <a:lnTo>
                    <a:pt x="1774171" y="426491"/>
                  </a:lnTo>
                  <a:lnTo>
                    <a:pt x="1749297" y="390551"/>
                  </a:lnTo>
                  <a:lnTo>
                    <a:pt x="1722634" y="355821"/>
                  </a:lnTo>
                  <a:lnTo>
                    <a:pt x="1694245" y="322357"/>
                  </a:lnTo>
                  <a:lnTo>
                    <a:pt x="1664187" y="290215"/>
                  </a:lnTo>
                  <a:lnTo>
                    <a:pt x="1632523" y="259451"/>
                  </a:lnTo>
                  <a:lnTo>
                    <a:pt x="1599311" y="230120"/>
                  </a:lnTo>
                  <a:lnTo>
                    <a:pt x="1564611" y="202278"/>
                  </a:lnTo>
                  <a:lnTo>
                    <a:pt x="1528485" y="175981"/>
                  </a:lnTo>
                  <a:lnTo>
                    <a:pt x="1490991" y="151284"/>
                  </a:lnTo>
                  <a:lnTo>
                    <a:pt x="1452191" y="128243"/>
                  </a:lnTo>
                  <a:lnTo>
                    <a:pt x="1412143" y="106913"/>
                  </a:lnTo>
                  <a:lnTo>
                    <a:pt x="1370909" y="87351"/>
                  </a:lnTo>
                  <a:lnTo>
                    <a:pt x="1328548" y="69612"/>
                  </a:lnTo>
                  <a:lnTo>
                    <a:pt x="1285121" y="53751"/>
                  </a:lnTo>
                  <a:lnTo>
                    <a:pt x="1240687" y="39824"/>
                  </a:lnTo>
                  <a:lnTo>
                    <a:pt x="1195306" y="27888"/>
                  </a:lnTo>
                  <a:lnTo>
                    <a:pt x="1149039" y="17996"/>
                  </a:lnTo>
                  <a:lnTo>
                    <a:pt x="1101946" y="10206"/>
                  </a:lnTo>
                  <a:lnTo>
                    <a:pt x="1054087" y="4573"/>
                  </a:lnTo>
                  <a:lnTo>
                    <a:pt x="1005521" y="1152"/>
                  </a:lnTo>
                  <a:lnTo>
                    <a:pt x="956310" y="0"/>
                  </a:lnTo>
                  <a:close/>
                </a:path>
              </a:pathLst>
            </a:custGeom>
            <a:solidFill>
              <a:srgbClr val="C1C1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96859" y="1829181"/>
              <a:ext cx="1912620" cy="1771650"/>
            </a:xfrm>
            <a:custGeom>
              <a:avLst/>
              <a:gdLst/>
              <a:ahLst/>
              <a:cxnLst/>
              <a:rect l="l" t="t" r="r" b="b"/>
              <a:pathLst>
                <a:path w="1912620" h="1771650">
                  <a:moveTo>
                    <a:pt x="0" y="885825"/>
                  </a:moveTo>
                  <a:lnTo>
                    <a:pt x="1244" y="840240"/>
                  </a:lnTo>
                  <a:lnTo>
                    <a:pt x="4937" y="795254"/>
                  </a:lnTo>
                  <a:lnTo>
                    <a:pt x="11018" y="750922"/>
                  </a:lnTo>
                  <a:lnTo>
                    <a:pt x="19428" y="707299"/>
                  </a:lnTo>
                  <a:lnTo>
                    <a:pt x="30107" y="664442"/>
                  </a:lnTo>
                  <a:lnTo>
                    <a:pt x="42993" y="622407"/>
                  </a:lnTo>
                  <a:lnTo>
                    <a:pt x="58028" y="581247"/>
                  </a:lnTo>
                  <a:lnTo>
                    <a:pt x="75151" y="541021"/>
                  </a:lnTo>
                  <a:lnTo>
                    <a:pt x="94302" y="501782"/>
                  </a:lnTo>
                  <a:lnTo>
                    <a:pt x="115421" y="463587"/>
                  </a:lnTo>
                  <a:lnTo>
                    <a:pt x="138448" y="426491"/>
                  </a:lnTo>
                  <a:lnTo>
                    <a:pt x="163322" y="390551"/>
                  </a:lnTo>
                  <a:lnTo>
                    <a:pt x="189985" y="355821"/>
                  </a:lnTo>
                  <a:lnTo>
                    <a:pt x="218374" y="322357"/>
                  </a:lnTo>
                  <a:lnTo>
                    <a:pt x="248432" y="290215"/>
                  </a:lnTo>
                  <a:lnTo>
                    <a:pt x="280096" y="259451"/>
                  </a:lnTo>
                  <a:lnTo>
                    <a:pt x="313308" y="230120"/>
                  </a:lnTo>
                  <a:lnTo>
                    <a:pt x="348008" y="202278"/>
                  </a:lnTo>
                  <a:lnTo>
                    <a:pt x="384134" y="175981"/>
                  </a:lnTo>
                  <a:lnTo>
                    <a:pt x="421628" y="151284"/>
                  </a:lnTo>
                  <a:lnTo>
                    <a:pt x="460428" y="128243"/>
                  </a:lnTo>
                  <a:lnTo>
                    <a:pt x="500476" y="106913"/>
                  </a:lnTo>
                  <a:lnTo>
                    <a:pt x="541710" y="87351"/>
                  </a:lnTo>
                  <a:lnTo>
                    <a:pt x="584071" y="69612"/>
                  </a:lnTo>
                  <a:lnTo>
                    <a:pt x="627498" y="53751"/>
                  </a:lnTo>
                  <a:lnTo>
                    <a:pt x="671932" y="39824"/>
                  </a:lnTo>
                  <a:lnTo>
                    <a:pt x="717313" y="27888"/>
                  </a:lnTo>
                  <a:lnTo>
                    <a:pt x="763580" y="17996"/>
                  </a:lnTo>
                  <a:lnTo>
                    <a:pt x="810673" y="10206"/>
                  </a:lnTo>
                  <a:lnTo>
                    <a:pt x="858532" y="4573"/>
                  </a:lnTo>
                  <a:lnTo>
                    <a:pt x="907098" y="1152"/>
                  </a:lnTo>
                  <a:lnTo>
                    <a:pt x="956310" y="0"/>
                  </a:lnTo>
                  <a:lnTo>
                    <a:pt x="1005521" y="1152"/>
                  </a:lnTo>
                  <a:lnTo>
                    <a:pt x="1054087" y="4573"/>
                  </a:lnTo>
                  <a:lnTo>
                    <a:pt x="1101946" y="10206"/>
                  </a:lnTo>
                  <a:lnTo>
                    <a:pt x="1149039" y="17996"/>
                  </a:lnTo>
                  <a:lnTo>
                    <a:pt x="1195306" y="27888"/>
                  </a:lnTo>
                  <a:lnTo>
                    <a:pt x="1240687" y="39824"/>
                  </a:lnTo>
                  <a:lnTo>
                    <a:pt x="1285121" y="53751"/>
                  </a:lnTo>
                  <a:lnTo>
                    <a:pt x="1328548" y="69612"/>
                  </a:lnTo>
                  <a:lnTo>
                    <a:pt x="1370909" y="87351"/>
                  </a:lnTo>
                  <a:lnTo>
                    <a:pt x="1412143" y="106913"/>
                  </a:lnTo>
                  <a:lnTo>
                    <a:pt x="1452191" y="128243"/>
                  </a:lnTo>
                  <a:lnTo>
                    <a:pt x="1490991" y="151284"/>
                  </a:lnTo>
                  <a:lnTo>
                    <a:pt x="1528485" y="175981"/>
                  </a:lnTo>
                  <a:lnTo>
                    <a:pt x="1564611" y="202278"/>
                  </a:lnTo>
                  <a:lnTo>
                    <a:pt x="1599311" y="230120"/>
                  </a:lnTo>
                  <a:lnTo>
                    <a:pt x="1632523" y="259451"/>
                  </a:lnTo>
                  <a:lnTo>
                    <a:pt x="1664187" y="290215"/>
                  </a:lnTo>
                  <a:lnTo>
                    <a:pt x="1694245" y="322357"/>
                  </a:lnTo>
                  <a:lnTo>
                    <a:pt x="1722634" y="355821"/>
                  </a:lnTo>
                  <a:lnTo>
                    <a:pt x="1749297" y="390551"/>
                  </a:lnTo>
                  <a:lnTo>
                    <a:pt x="1774171" y="426491"/>
                  </a:lnTo>
                  <a:lnTo>
                    <a:pt x="1797198" y="463587"/>
                  </a:lnTo>
                  <a:lnTo>
                    <a:pt x="1818317" y="501782"/>
                  </a:lnTo>
                  <a:lnTo>
                    <a:pt x="1837468" y="541021"/>
                  </a:lnTo>
                  <a:lnTo>
                    <a:pt x="1854591" y="581247"/>
                  </a:lnTo>
                  <a:lnTo>
                    <a:pt x="1869626" y="622407"/>
                  </a:lnTo>
                  <a:lnTo>
                    <a:pt x="1882512" y="664442"/>
                  </a:lnTo>
                  <a:lnTo>
                    <a:pt x="1893191" y="707299"/>
                  </a:lnTo>
                  <a:lnTo>
                    <a:pt x="1901601" y="750922"/>
                  </a:lnTo>
                  <a:lnTo>
                    <a:pt x="1907682" y="795254"/>
                  </a:lnTo>
                  <a:lnTo>
                    <a:pt x="1911375" y="840240"/>
                  </a:lnTo>
                  <a:lnTo>
                    <a:pt x="1912620" y="885825"/>
                  </a:lnTo>
                  <a:lnTo>
                    <a:pt x="1911375" y="931409"/>
                  </a:lnTo>
                  <a:lnTo>
                    <a:pt x="1907682" y="976395"/>
                  </a:lnTo>
                  <a:lnTo>
                    <a:pt x="1901601" y="1020727"/>
                  </a:lnTo>
                  <a:lnTo>
                    <a:pt x="1893191" y="1064350"/>
                  </a:lnTo>
                  <a:lnTo>
                    <a:pt x="1882512" y="1107207"/>
                  </a:lnTo>
                  <a:lnTo>
                    <a:pt x="1869626" y="1149242"/>
                  </a:lnTo>
                  <a:lnTo>
                    <a:pt x="1854591" y="1190402"/>
                  </a:lnTo>
                  <a:lnTo>
                    <a:pt x="1837468" y="1230628"/>
                  </a:lnTo>
                  <a:lnTo>
                    <a:pt x="1818317" y="1269867"/>
                  </a:lnTo>
                  <a:lnTo>
                    <a:pt x="1797198" y="1308062"/>
                  </a:lnTo>
                  <a:lnTo>
                    <a:pt x="1774171" y="1345158"/>
                  </a:lnTo>
                  <a:lnTo>
                    <a:pt x="1749297" y="1381098"/>
                  </a:lnTo>
                  <a:lnTo>
                    <a:pt x="1722634" y="1415828"/>
                  </a:lnTo>
                  <a:lnTo>
                    <a:pt x="1694245" y="1449292"/>
                  </a:lnTo>
                  <a:lnTo>
                    <a:pt x="1664187" y="1481434"/>
                  </a:lnTo>
                  <a:lnTo>
                    <a:pt x="1632523" y="1512198"/>
                  </a:lnTo>
                  <a:lnTo>
                    <a:pt x="1599311" y="1541529"/>
                  </a:lnTo>
                  <a:lnTo>
                    <a:pt x="1564611" y="1569371"/>
                  </a:lnTo>
                  <a:lnTo>
                    <a:pt x="1528485" y="1595668"/>
                  </a:lnTo>
                  <a:lnTo>
                    <a:pt x="1490991" y="1620365"/>
                  </a:lnTo>
                  <a:lnTo>
                    <a:pt x="1452191" y="1643406"/>
                  </a:lnTo>
                  <a:lnTo>
                    <a:pt x="1412143" y="1664736"/>
                  </a:lnTo>
                  <a:lnTo>
                    <a:pt x="1370909" y="1684298"/>
                  </a:lnTo>
                  <a:lnTo>
                    <a:pt x="1328548" y="1702037"/>
                  </a:lnTo>
                  <a:lnTo>
                    <a:pt x="1285121" y="1717898"/>
                  </a:lnTo>
                  <a:lnTo>
                    <a:pt x="1240687" y="1731825"/>
                  </a:lnTo>
                  <a:lnTo>
                    <a:pt x="1195306" y="1743761"/>
                  </a:lnTo>
                  <a:lnTo>
                    <a:pt x="1149039" y="1753653"/>
                  </a:lnTo>
                  <a:lnTo>
                    <a:pt x="1101946" y="1761443"/>
                  </a:lnTo>
                  <a:lnTo>
                    <a:pt x="1054087" y="1767076"/>
                  </a:lnTo>
                  <a:lnTo>
                    <a:pt x="1005521" y="1770497"/>
                  </a:lnTo>
                  <a:lnTo>
                    <a:pt x="956310" y="1771650"/>
                  </a:lnTo>
                  <a:lnTo>
                    <a:pt x="907098" y="1770497"/>
                  </a:lnTo>
                  <a:lnTo>
                    <a:pt x="858532" y="1767076"/>
                  </a:lnTo>
                  <a:lnTo>
                    <a:pt x="810673" y="1761443"/>
                  </a:lnTo>
                  <a:lnTo>
                    <a:pt x="763580" y="1753653"/>
                  </a:lnTo>
                  <a:lnTo>
                    <a:pt x="717313" y="1743761"/>
                  </a:lnTo>
                  <a:lnTo>
                    <a:pt x="671932" y="1731825"/>
                  </a:lnTo>
                  <a:lnTo>
                    <a:pt x="627498" y="1717898"/>
                  </a:lnTo>
                  <a:lnTo>
                    <a:pt x="584071" y="1702037"/>
                  </a:lnTo>
                  <a:lnTo>
                    <a:pt x="541710" y="1684298"/>
                  </a:lnTo>
                  <a:lnTo>
                    <a:pt x="500476" y="1664736"/>
                  </a:lnTo>
                  <a:lnTo>
                    <a:pt x="460428" y="1643406"/>
                  </a:lnTo>
                  <a:lnTo>
                    <a:pt x="421628" y="1620365"/>
                  </a:lnTo>
                  <a:lnTo>
                    <a:pt x="384134" y="1595668"/>
                  </a:lnTo>
                  <a:lnTo>
                    <a:pt x="348008" y="1569371"/>
                  </a:lnTo>
                  <a:lnTo>
                    <a:pt x="313308" y="1541529"/>
                  </a:lnTo>
                  <a:lnTo>
                    <a:pt x="280096" y="1512198"/>
                  </a:lnTo>
                  <a:lnTo>
                    <a:pt x="248432" y="1481434"/>
                  </a:lnTo>
                  <a:lnTo>
                    <a:pt x="218374" y="1449292"/>
                  </a:lnTo>
                  <a:lnTo>
                    <a:pt x="189985" y="1415828"/>
                  </a:lnTo>
                  <a:lnTo>
                    <a:pt x="163322" y="1381098"/>
                  </a:lnTo>
                  <a:lnTo>
                    <a:pt x="138448" y="1345158"/>
                  </a:lnTo>
                  <a:lnTo>
                    <a:pt x="115421" y="1308062"/>
                  </a:lnTo>
                  <a:lnTo>
                    <a:pt x="94302" y="1269867"/>
                  </a:lnTo>
                  <a:lnTo>
                    <a:pt x="75151" y="1230628"/>
                  </a:lnTo>
                  <a:lnTo>
                    <a:pt x="58028" y="1190402"/>
                  </a:lnTo>
                  <a:lnTo>
                    <a:pt x="42993" y="1149242"/>
                  </a:lnTo>
                  <a:lnTo>
                    <a:pt x="30107" y="1107207"/>
                  </a:lnTo>
                  <a:lnTo>
                    <a:pt x="19428" y="1064350"/>
                  </a:lnTo>
                  <a:lnTo>
                    <a:pt x="11018" y="1020727"/>
                  </a:lnTo>
                  <a:lnTo>
                    <a:pt x="4937" y="976395"/>
                  </a:lnTo>
                  <a:lnTo>
                    <a:pt x="1244" y="931409"/>
                  </a:lnTo>
                  <a:lnTo>
                    <a:pt x="0" y="885825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94876" y="2600706"/>
              <a:ext cx="173735" cy="163829"/>
            </a:xfrm>
            <a:prstGeom prst="rect">
              <a:avLst/>
            </a:prstGeom>
          </p:spPr>
        </p:pic>
      </p:grpSp>
      <p:graphicFrame>
        <p:nvGraphicFramePr>
          <p:cNvPr id="22" name="Diagram 21">
            <a:extLst>
              <a:ext uri="{FF2B5EF4-FFF2-40B4-BE49-F238E27FC236}">
                <a16:creationId xmlns:a16="http://schemas.microsoft.com/office/drawing/2014/main" id="{DD55FBF8-E34D-BDC8-2325-C43BA134FF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7303664"/>
              </p:ext>
            </p:extLst>
          </p:nvPr>
        </p:nvGraphicFramePr>
        <p:xfrm>
          <a:off x="923365" y="162306"/>
          <a:ext cx="7405707" cy="9448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840736" y="1653346"/>
            <a:ext cx="6173470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Uniform-cost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expands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equally</a:t>
            </a:r>
            <a:r>
              <a:rPr sz="3200" spc="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all </a:t>
            </a:r>
            <a:r>
              <a:rPr sz="3200" spc="-70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“directions”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0736" y="4262434"/>
            <a:ext cx="628650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A*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expands</a:t>
            </a:r>
            <a:r>
              <a:rPr sz="3200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mainly</a:t>
            </a:r>
            <a:r>
              <a:rPr sz="3200" spc="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toward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goal, </a:t>
            </a:r>
            <a:r>
              <a:rPr sz="3200" spc="-70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but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does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hedge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its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bets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to </a:t>
            </a: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ensure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 optimality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13137" y="2734184"/>
            <a:ext cx="61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222228" y="2622804"/>
            <a:ext cx="172974" cy="16382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365737" y="2757995"/>
            <a:ext cx="594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oal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931782" y="2264282"/>
            <a:ext cx="870585" cy="870585"/>
          </a:xfrm>
          <a:custGeom>
            <a:avLst/>
            <a:gdLst/>
            <a:ahLst/>
            <a:cxnLst/>
            <a:rect l="l" t="t" r="r" b="b"/>
            <a:pathLst>
              <a:path w="870584" h="870585">
                <a:moveTo>
                  <a:pt x="0" y="435101"/>
                </a:moveTo>
                <a:lnTo>
                  <a:pt x="2553" y="387693"/>
                </a:lnTo>
                <a:lnTo>
                  <a:pt x="10035" y="341763"/>
                </a:lnTo>
                <a:lnTo>
                  <a:pt x="22182" y="297577"/>
                </a:lnTo>
                <a:lnTo>
                  <a:pt x="38727" y="255400"/>
                </a:lnTo>
                <a:lnTo>
                  <a:pt x="59404" y="215499"/>
                </a:lnTo>
                <a:lnTo>
                  <a:pt x="83950" y="178137"/>
                </a:lnTo>
                <a:lnTo>
                  <a:pt x="112098" y="143582"/>
                </a:lnTo>
                <a:lnTo>
                  <a:pt x="143582" y="112098"/>
                </a:lnTo>
                <a:lnTo>
                  <a:pt x="178137" y="83950"/>
                </a:lnTo>
                <a:lnTo>
                  <a:pt x="215499" y="59404"/>
                </a:lnTo>
                <a:lnTo>
                  <a:pt x="255400" y="38727"/>
                </a:lnTo>
                <a:lnTo>
                  <a:pt x="297577" y="22182"/>
                </a:lnTo>
                <a:lnTo>
                  <a:pt x="341763" y="10035"/>
                </a:lnTo>
                <a:lnTo>
                  <a:pt x="387693" y="2553"/>
                </a:lnTo>
                <a:lnTo>
                  <a:pt x="435102" y="0"/>
                </a:lnTo>
                <a:lnTo>
                  <a:pt x="482510" y="2553"/>
                </a:lnTo>
                <a:lnTo>
                  <a:pt x="528440" y="10035"/>
                </a:lnTo>
                <a:lnTo>
                  <a:pt x="572626" y="22182"/>
                </a:lnTo>
                <a:lnTo>
                  <a:pt x="614803" y="38727"/>
                </a:lnTo>
                <a:lnTo>
                  <a:pt x="654704" y="59404"/>
                </a:lnTo>
                <a:lnTo>
                  <a:pt x="692066" y="83950"/>
                </a:lnTo>
                <a:lnTo>
                  <a:pt x="726621" y="112098"/>
                </a:lnTo>
                <a:lnTo>
                  <a:pt x="758105" y="143582"/>
                </a:lnTo>
                <a:lnTo>
                  <a:pt x="786253" y="178137"/>
                </a:lnTo>
                <a:lnTo>
                  <a:pt x="810799" y="215499"/>
                </a:lnTo>
                <a:lnTo>
                  <a:pt x="831476" y="255400"/>
                </a:lnTo>
                <a:lnTo>
                  <a:pt x="848021" y="297577"/>
                </a:lnTo>
                <a:lnTo>
                  <a:pt x="860168" y="341763"/>
                </a:lnTo>
                <a:lnTo>
                  <a:pt x="867650" y="387693"/>
                </a:lnTo>
                <a:lnTo>
                  <a:pt x="870204" y="435101"/>
                </a:lnTo>
                <a:lnTo>
                  <a:pt x="867650" y="482510"/>
                </a:lnTo>
                <a:lnTo>
                  <a:pt x="860168" y="528440"/>
                </a:lnTo>
                <a:lnTo>
                  <a:pt x="848021" y="572626"/>
                </a:lnTo>
                <a:lnTo>
                  <a:pt x="831476" y="614803"/>
                </a:lnTo>
                <a:lnTo>
                  <a:pt x="810799" y="654704"/>
                </a:lnTo>
                <a:lnTo>
                  <a:pt x="786253" y="692066"/>
                </a:lnTo>
                <a:lnTo>
                  <a:pt x="758105" y="726621"/>
                </a:lnTo>
                <a:lnTo>
                  <a:pt x="726621" y="758105"/>
                </a:lnTo>
                <a:lnTo>
                  <a:pt x="692066" y="786253"/>
                </a:lnTo>
                <a:lnTo>
                  <a:pt x="654704" y="810799"/>
                </a:lnTo>
                <a:lnTo>
                  <a:pt x="614803" y="831476"/>
                </a:lnTo>
                <a:lnTo>
                  <a:pt x="572626" y="848021"/>
                </a:lnTo>
                <a:lnTo>
                  <a:pt x="528440" y="860168"/>
                </a:lnTo>
                <a:lnTo>
                  <a:pt x="482510" y="867650"/>
                </a:lnTo>
                <a:lnTo>
                  <a:pt x="435102" y="870203"/>
                </a:lnTo>
                <a:lnTo>
                  <a:pt x="387693" y="867650"/>
                </a:lnTo>
                <a:lnTo>
                  <a:pt x="341763" y="860168"/>
                </a:lnTo>
                <a:lnTo>
                  <a:pt x="297577" y="848021"/>
                </a:lnTo>
                <a:lnTo>
                  <a:pt x="255400" y="831476"/>
                </a:lnTo>
                <a:lnTo>
                  <a:pt x="215499" y="810799"/>
                </a:lnTo>
                <a:lnTo>
                  <a:pt x="178137" y="786253"/>
                </a:lnTo>
                <a:lnTo>
                  <a:pt x="143582" y="758105"/>
                </a:lnTo>
                <a:lnTo>
                  <a:pt x="112098" y="726621"/>
                </a:lnTo>
                <a:lnTo>
                  <a:pt x="83950" y="692066"/>
                </a:lnTo>
                <a:lnTo>
                  <a:pt x="59404" y="654704"/>
                </a:lnTo>
                <a:lnTo>
                  <a:pt x="38727" y="614803"/>
                </a:lnTo>
                <a:lnTo>
                  <a:pt x="22182" y="572626"/>
                </a:lnTo>
                <a:lnTo>
                  <a:pt x="10035" y="528440"/>
                </a:lnTo>
                <a:lnTo>
                  <a:pt x="2553" y="482510"/>
                </a:lnTo>
                <a:lnTo>
                  <a:pt x="0" y="435101"/>
                </a:lnTo>
                <a:close/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9121902" y="5100828"/>
            <a:ext cx="880110" cy="467359"/>
            <a:chOff x="9121902" y="5100828"/>
            <a:chExt cx="880110" cy="467359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30106" y="5266182"/>
              <a:ext cx="172974" cy="163830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126855" y="5105781"/>
              <a:ext cx="870585" cy="457200"/>
            </a:xfrm>
            <a:custGeom>
              <a:avLst/>
              <a:gdLst/>
              <a:ahLst/>
              <a:cxnLst/>
              <a:rect l="l" t="t" r="r" b="b"/>
              <a:pathLst>
                <a:path w="870584" h="457200">
                  <a:moveTo>
                    <a:pt x="0" y="228600"/>
                  </a:moveTo>
                  <a:lnTo>
                    <a:pt x="15542" y="167829"/>
                  </a:lnTo>
                  <a:lnTo>
                    <a:pt x="59404" y="113221"/>
                  </a:lnTo>
                  <a:lnTo>
                    <a:pt x="90660" y="88910"/>
                  </a:lnTo>
                  <a:lnTo>
                    <a:pt x="127439" y="66955"/>
                  </a:lnTo>
                  <a:lnTo>
                    <a:pt x="169225" y="47632"/>
                  </a:lnTo>
                  <a:lnTo>
                    <a:pt x="215499" y="31210"/>
                  </a:lnTo>
                  <a:lnTo>
                    <a:pt x="265742" y="17964"/>
                  </a:lnTo>
                  <a:lnTo>
                    <a:pt x="319435" y="8165"/>
                  </a:lnTo>
                  <a:lnTo>
                    <a:pt x="376061" y="2086"/>
                  </a:lnTo>
                  <a:lnTo>
                    <a:pt x="435102" y="0"/>
                  </a:lnTo>
                  <a:lnTo>
                    <a:pt x="494142" y="2086"/>
                  </a:lnTo>
                  <a:lnTo>
                    <a:pt x="550768" y="8165"/>
                  </a:lnTo>
                  <a:lnTo>
                    <a:pt x="604461" y="17964"/>
                  </a:lnTo>
                  <a:lnTo>
                    <a:pt x="654704" y="31210"/>
                  </a:lnTo>
                  <a:lnTo>
                    <a:pt x="700978" y="47632"/>
                  </a:lnTo>
                  <a:lnTo>
                    <a:pt x="742764" y="66955"/>
                  </a:lnTo>
                  <a:lnTo>
                    <a:pt x="779543" y="88910"/>
                  </a:lnTo>
                  <a:lnTo>
                    <a:pt x="810799" y="113221"/>
                  </a:lnTo>
                  <a:lnTo>
                    <a:pt x="854661" y="167829"/>
                  </a:lnTo>
                  <a:lnTo>
                    <a:pt x="870204" y="228600"/>
                  </a:lnTo>
                  <a:lnTo>
                    <a:pt x="866231" y="259619"/>
                  </a:lnTo>
                  <a:lnTo>
                    <a:pt x="836011" y="317580"/>
                  </a:lnTo>
                  <a:lnTo>
                    <a:pt x="779543" y="368289"/>
                  </a:lnTo>
                  <a:lnTo>
                    <a:pt x="742764" y="390244"/>
                  </a:lnTo>
                  <a:lnTo>
                    <a:pt x="700978" y="409567"/>
                  </a:lnTo>
                  <a:lnTo>
                    <a:pt x="654704" y="425989"/>
                  </a:lnTo>
                  <a:lnTo>
                    <a:pt x="604461" y="439235"/>
                  </a:lnTo>
                  <a:lnTo>
                    <a:pt x="550768" y="449034"/>
                  </a:lnTo>
                  <a:lnTo>
                    <a:pt x="494142" y="455113"/>
                  </a:lnTo>
                  <a:lnTo>
                    <a:pt x="435102" y="457200"/>
                  </a:lnTo>
                  <a:lnTo>
                    <a:pt x="376061" y="455113"/>
                  </a:lnTo>
                  <a:lnTo>
                    <a:pt x="319435" y="449034"/>
                  </a:lnTo>
                  <a:lnTo>
                    <a:pt x="265742" y="439235"/>
                  </a:lnTo>
                  <a:lnTo>
                    <a:pt x="215499" y="425989"/>
                  </a:lnTo>
                  <a:lnTo>
                    <a:pt x="169225" y="409567"/>
                  </a:lnTo>
                  <a:lnTo>
                    <a:pt x="127439" y="390244"/>
                  </a:lnTo>
                  <a:lnTo>
                    <a:pt x="90660" y="368289"/>
                  </a:lnTo>
                  <a:lnTo>
                    <a:pt x="59404" y="343978"/>
                  </a:lnTo>
                  <a:lnTo>
                    <a:pt x="15542" y="289370"/>
                  </a:lnTo>
                  <a:lnTo>
                    <a:pt x="0" y="22860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460737" y="5423406"/>
            <a:ext cx="618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209276" y="5253228"/>
            <a:ext cx="173735" cy="16383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0300650" y="5418944"/>
            <a:ext cx="594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</a:t>
            </a:r>
            <a:r>
              <a:rPr sz="2400" dirty="0">
                <a:latin typeface="Calibri"/>
                <a:cs typeface="Calibri"/>
              </a:rPr>
              <a:t>oal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168A4D9-1725-E83C-8E0F-40EB1DBCB2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6645824"/>
              </p:ext>
            </p:extLst>
          </p:nvPr>
        </p:nvGraphicFramePr>
        <p:xfrm>
          <a:off x="457200" y="187706"/>
          <a:ext cx="11501718" cy="1031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1000" y="2372105"/>
            <a:ext cx="3657599" cy="20505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19600" y="2372105"/>
            <a:ext cx="3621785" cy="2057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370569" y="2372105"/>
            <a:ext cx="3516617" cy="20573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21739" y="5049540"/>
            <a:ext cx="1071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/>
                <a:cs typeface="Calibri"/>
              </a:rPr>
              <a:t>G</a:t>
            </a:r>
            <a:r>
              <a:rPr sz="2800" spc="-35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ee</a:t>
            </a:r>
            <a:r>
              <a:rPr sz="2800" dirty="0">
                <a:latin typeface="Calibri"/>
                <a:cs typeface="Calibri"/>
              </a:rPr>
              <a:t>dy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84174" y="5049540"/>
            <a:ext cx="19310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Uniform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Cost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2339" y="5049540"/>
            <a:ext cx="4089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*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491C56F-CA13-CC08-CD21-AF2892393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4924227"/>
              </p:ext>
            </p:extLst>
          </p:nvPr>
        </p:nvGraphicFramePr>
        <p:xfrm>
          <a:off x="152400" y="153340"/>
          <a:ext cx="9117106" cy="107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52800" y="1524000"/>
            <a:ext cx="5638799" cy="4275581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C30E7C-25FF-3AE4-2B05-43FE79DF0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6691564"/>
              </p:ext>
            </p:extLst>
          </p:nvPr>
        </p:nvGraphicFramePr>
        <p:xfrm>
          <a:off x="735105" y="162305"/>
          <a:ext cx="10793507" cy="99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85136" y="1306269"/>
            <a:ext cx="5067935" cy="35369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6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Video</a:t>
            </a:r>
            <a:r>
              <a:rPr sz="32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games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Pathing</a:t>
            </a:r>
            <a:r>
              <a:rPr sz="32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/</a:t>
            </a:r>
            <a:r>
              <a:rPr sz="32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routing</a:t>
            </a:r>
            <a:r>
              <a:rPr sz="32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10" dirty="0">
                <a:solidFill>
                  <a:srgbClr val="333399"/>
                </a:solidFill>
                <a:latin typeface="Calibri"/>
                <a:cs typeface="Calibri"/>
              </a:rPr>
              <a:t>Resource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planning</a:t>
            </a:r>
            <a:r>
              <a:rPr sz="32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Robot motion</a:t>
            </a:r>
            <a:r>
              <a:rPr sz="32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planning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Language analysis</a:t>
            </a:r>
            <a:endParaRPr sz="32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76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3200" spc="-5" dirty="0">
                <a:solidFill>
                  <a:srgbClr val="333399"/>
                </a:solidFill>
                <a:latin typeface="Calibri"/>
                <a:cs typeface="Calibri"/>
              </a:rPr>
              <a:t>…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19800" y="1524000"/>
            <a:ext cx="5638787" cy="427558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D3DD00F-2DDC-3488-1E8A-8270263966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8972059"/>
              </p:ext>
            </p:extLst>
          </p:nvPr>
        </p:nvGraphicFramePr>
        <p:xfrm>
          <a:off x="564776" y="162305"/>
          <a:ext cx="9762565" cy="10479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84967" y="1600200"/>
            <a:ext cx="5706632" cy="458571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7DC6F85-D9DD-CECB-0EA9-F909EDBB2C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4946"/>
              </p:ext>
            </p:extLst>
          </p:nvPr>
        </p:nvGraphicFramePr>
        <p:xfrm>
          <a:off x="485136" y="162305"/>
          <a:ext cx="10406982" cy="9123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6553200" y="3918965"/>
            <a:ext cx="3657600" cy="1644014"/>
            <a:chOff x="6553200" y="3918965"/>
            <a:chExt cx="3657600" cy="1644014"/>
          </a:xfrm>
        </p:grpSpPr>
        <p:pic>
          <p:nvPicPr>
            <p:cNvPr id="4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53200" y="3918965"/>
              <a:ext cx="3657599" cy="16436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786747" y="4516754"/>
              <a:ext cx="1545590" cy="26670"/>
            </a:xfrm>
            <a:custGeom>
              <a:avLst/>
              <a:gdLst/>
              <a:ahLst/>
              <a:cxnLst/>
              <a:rect l="l" t="t" r="r" b="b"/>
              <a:pathLst>
                <a:path w="1545590" h="26670">
                  <a:moveTo>
                    <a:pt x="1545437" y="0"/>
                  </a:moveTo>
                  <a:lnTo>
                    <a:pt x="0" y="26162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84844" y="4542662"/>
              <a:ext cx="1905" cy="694690"/>
            </a:xfrm>
            <a:custGeom>
              <a:avLst/>
              <a:gdLst/>
              <a:ahLst/>
              <a:cxnLst/>
              <a:rect l="l" t="t" r="r" b="b"/>
              <a:pathLst>
                <a:path w="1904" h="694689">
                  <a:moveTo>
                    <a:pt x="1803" y="0"/>
                  </a:moveTo>
                  <a:lnTo>
                    <a:pt x="0" y="694143"/>
                  </a:lnTo>
                </a:path>
              </a:pathLst>
            </a:custGeom>
            <a:ln w="571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99196" y="5208003"/>
              <a:ext cx="171450" cy="172085"/>
            </a:xfrm>
            <a:custGeom>
              <a:avLst/>
              <a:gdLst/>
              <a:ahLst/>
              <a:cxnLst/>
              <a:rect l="l" t="t" r="r" b="b"/>
              <a:pathLst>
                <a:path w="171450" h="172085">
                  <a:moveTo>
                    <a:pt x="0" y="0"/>
                  </a:moveTo>
                  <a:lnTo>
                    <a:pt x="85267" y="171678"/>
                  </a:lnTo>
                  <a:lnTo>
                    <a:pt x="171450" y="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2493205" y="3965178"/>
            <a:ext cx="2746375" cy="1640839"/>
            <a:chOff x="2493205" y="3965178"/>
            <a:chExt cx="2746375" cy="1640839"/>
          </a:xfrm>
        </p:grpSpPr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93205" y="3965178"/>
              <a:ext cx="2746326" cy="164032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36520" y="4381500"/>
              <a:ext cx="1683385" cy="891540"/>
            </a:xfrm>
            <a:custGeom>
              <a:avLst/>
              <a:gdLst/>
              <a:ahLst/>
              <a:cxnLst/>
              <a:rect l="l" t="t" r="r" b="b"/>
              <a:pathLst>
                <a:path w="1683385" h="891539">
                  <a:moveTo>
                    <a:pt x="0" y="0"/>
                  </a:moveTo>
                  <a:lnTo>
                    <a:pt x="1682978" y="890993"/>
                  </a:lnTo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85136" y="1407158"/>
            <a:ext cx="11203940" cy="503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Most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of the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work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solving hard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search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problems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optimally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coming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up </a:t>
            </a:r>
            <a:r>
              <a:rPr sz="2800" spc="-6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with admissible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heuristics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333399"/>
              </a:buClr>
              <a:buFont typeface="Wingdings"/>
              <a:buChar char=""/>
            </a:pPr>
            <a:endParaRPr sz="2400">
              <a:latin typeface="Calibri"/>
              <a:cs typeface="Calibri"/>
            </a:endParaRPr>
          </a:p>
          <a:p>
            <a:pPr marL="355600" marR="17145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Often, admissible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heuristics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are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solutions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to </a:t>
            </a:r>
            <a:r>
              <a:rPr sz="2800" i="1" spc="-5" dirty="0">
                <a:solidFill>
                  <a:srgbClr val="333399"/>
                </a:solidFill>
                <a:latin typeface="Calibri"/>
                <a:cs typeface="Calibri"/>
              </a:rPr>
              <a:t>relaxed</a:t>
            </a: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333399"/>
                </a:solidFill>
                <a:latin typeface="Calibri"/>
                <a:cs typeface="Calibri"/>
              </a:rPr>
              <a:t>problems,</a:t>
            </a:r>
            <a:r>
              <a:rPr sz="2800" i="1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where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new </a:t>
            </a:r>
            <a:r>
              <a:rPr sz="2800" spc="-6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actions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available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333399"/>
              </a:buClr>
              <a:buFont typeface="Wingdings"/>
              <a:buChar char=""/>
            </a:pPr>
            <a:endParaRPr sz="2800">
              <a:latin typeface="Calibri"/>
              <a:cs typeface="Calibri"/>
            </a:endParaRPr>
          </a:p>
          <a:p>
            <a:pPr marR="7936865" algn="ctr">
              <a:lnSpc>
                <a:spcPct val="100000"/>
              </a:lnSpc>
              <a:spcBef>
                <a:spcPts val="2170"/>
              </a:spcBef>
            </a:pPr>
            <a:r>
              <a:rPr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  <a:endParaRPr sz="2800">
              <a:latin typeface="Calibri"/>
              <a:cs typeface="Calibri"/>
            </a:endParaRPr>
          </a:p>
          <a:p>
            <a:pPr marL="2359025" algn="ctr">
              <a:lnSpc>
                <a:spcPct val="100000"/>
              </a:lnSpc>
              <a:spcBef>
                <a:spcPts val="229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15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05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Inadmissible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heuristics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often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useful too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6605">
              <a:lnSpc>
                <a:spcPct val="100000"/>
              </a:lnSpc>
              <a:spcBef>
                <a:spcPts val="95"/>
              </a:spcBef>
            </a:pPr>
            <a:r>
              <a:rPr dirty="0"/>
              <a:t>Example:</a:t>
            </a:r>
            <a:r>
              <a:rPr spc="-105" dirty="0"/>
              <a:t> </a:t>
            </a:r>
            <a:r>
              <a:rPr dirty="0"/>
              <a:t>Traveling</a:t>
            </a:r>
            <a:r>
              <a:rPr spc="-75" dirty="0"/>
              <a:t> </a:t>
            </a:r>
            <a:r>
              <a:rPr dirty="0"/>
              <a:t>in</a:t>
            </a:r>
            <a:r>
              <a:rPr spc="-105" dirty="0"/>
              <a:t> </a:t>
            </a:r>
            <a:r>
              <a:rPr spc="-10" dirty="0"/>
              <a:t>Romania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60533" y="1611804"/>
            <a:ext cx="3978275" cy="42119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State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space: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spc="-10" dirty="0">
                <a:latin typeface="Calibri"/>
                <a:cs typeface="Calibri"/>
              </a:rPr>
              <a:t>Cities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45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Successor</a:t>
            </a:r>
            <a:r>
              <a:rPr sz="24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function:</a:t>
            </a:r>
            <a:endParaRPr sz="24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Roads: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adjacent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city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cost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distance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Start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state: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spc="-20" dirty="0">
                <a:latin typeface="Calibri"/>
                <a:cs typeface="Calibri"/>
              </a:rPr>
              <a:t>Arad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55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Goal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test:</a:t>
            </a:r>
            <a:endParaRPr sz="2400">
              <a:latin typeface="Calibri"/>
              <a:cs typeface="Calibri"/>
            </a:endParaRPr>
          </a:p>
          <a:p>
            <a:pPr marL="755015" lvl="1" indent="-285115">
              <a:lnSpc>
                <a:spcPct val="100000"/>
              </a:lnSpc>
              <a:spcBef>
                <a:spcPts val="505"/>
              </a:spcBef>
              <a:buFont typeface="Wingdings"/>
              <a:buChar char=""/>
              <a:tabLst>
                <a:tab pos="755015" algn="l"/>
              </a:tabLst>
            </a:pPr>
            <a:r>
              <a:rPr sz="2000" dirty="0">
                <a:latin typeface="Calibri"/>
                <a:cs typeface="Calibri"/>
              </a:rPr>
              <a:t>Is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==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Bucharest?</a:t>
            </a:r>
            <a:endParaRPr sz="20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spcBef>
                <a:spcPts val="2280"/>
              </a:spcBef>
              <a:buFont typeface="Wingdings"/>
              <a:buChar char=""/>
              <a:tabLst>
                <a:tab pos="354965" algn="l"/>
              </a:tabLst>
            </a:pP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Solution?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9251" y="2092489"/>
            <a:ext cx="5458382" cy="3228233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C4F37D6-987E-3EA9-0C33-B2473F01C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8786322"/>
              </p:ext>
            </p:extLst>
          </p:nvPr>
        </p:nvGraphicFramePr>
        <p:xfrm>
          <a:off x="681318" y="162305"/>
          <a:ext cx="9807387" cy="886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534923" y="838200"/>
            <a:ext cx="8228330" cy="4585335"/>
            <a:chOff x="534923" y="838200"/>
            <a:chExt cx="8228330" cy="4585335"/>
          </a:xfrm>
        </p:grpSpPr>
        <p:pic>
          <p:nvPicPr>
            <p:cNvPr id="4" name="object 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4428" y="838200"/>
              <a:ext cx="5122925" cy="428091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77455" y="3804666"/>
              <a:ext cx="1685925" cy="1618615"/>
            </a:xfrm>
            <a:custGeom>
              <a:avLst/>
              <a:gdLst/>
              <a:ahLst/>
              <a:cxnLst/>
              <a:rect l="l" t="t" r="r" b="b"/>
              <a:pathLst>
                <a:path w="1685925" h="1618614">
                  <a:moveTo>
                    <a:pt x="1685544" y="0"/>
                  </a:moveTo>
                  <a:lnTo>
                    <a:pt x="0" y="0"/>
                  </a:lnTo>
                  <a:lnTo>
                    <a:pt x="0" y="1618487"/>
                  </a:lnTo>
                  <a:lnTo>
                    <a:pt x="1685544" y="1618487"/>
                  </a:lnTo>
                  <a:lnTo>
                    <a:pt x="16855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4923" y="1219961"/>
              <a:ext cx="2968751" cy="2543555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9603740" y="3747007"/>
            <a:ext cx="1294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Calibri"/>
                <a:cs typeface="Calibri"/>
              </a:rPr>
              <a:t>Goal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State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859518" y="1353151"/>
            <a:ext cx="2872995" cy="241112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64536" y="3747007"/>
            <a:ext cx="6276975" cy="272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0">
              <a:lnSpc>
                <a:spcPct val="100000"/>
              </a:lnSpc>
              <a:spcBef>
                <a:spcPts val="100"/>
              </a:spcBef>
              <a:tabLst>
                <a:tab pos="5346065" algn="l"/>
              </a:tabLst>
            </a:pPr>
            <a:r>
              <a:rPr sz="2400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5" dirty="0">
                <a:latin typeface="Calibri"/>
                <a:cs typeface="Calibri"/>
              </a:rPr>
              <a:t>r</a:t>
            </a:r>
            <a:r>
              <a:rPr sz="2400" dirty="0">
                <a:latin typeface="Calibri"/>
                <a:cs typeface="Calibri"/>
              </a:rPr>
              <a:t>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</a:t>
            </a:r>
            <a:r>
              <a:rPr sz="2400" spc="-35" dirty="0">
                <a:latin typeface="Calibri"/>
                <a:cs typeface="Calibri"/>
              </a:rPr>
              <a:t>t</a:t>
            </a:r>
            <a:r>
              <a:rPr sz="2400" spc="-25" dirty="0">
                <a:latin typeface="Calibri"/>
                <a:cs typeface="Calibri"/>
              </a:rPr>
              <a:t>at</a:t>
            </a:r>
            <a:r>
              <a:rPr sz="2400" dirty="0">
                <a:latin typeface="Calibri"/>
                <a:cs typeface="Calibri"/>
              </a:rPr>
              <a:t>e	</a:t>
            </a:r>
            <a:r>
              <a:rPr sz="2400" spc="-5" dirty="0">
                <a:latin typeface="Calibri"/>
                <a:cs typeface="Calibri"/>
              </a:rPr>
              <a:t>Ac</a:t>
            </a:r>
            <a:r>
              <a:rPr sz="2400" dirty="0">
                <a:latin typeface="Calibri"/>
                <a:cs typeface="Calibri"/>
              </a:rPr>
              <a:t>ti</a:t>
            </a:r>
            <a:r>
              <a:rPr sz="2400" spc="-5" dirty="0">
                <a:latin typeface="Calibri"/>
                <a:cs typeface="Calibri"/>
              </a:rPr>
              <a:t>ons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states?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many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states?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are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actions?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many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successors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from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start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state?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should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costs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be?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3D437AB-8B9F-BAD9-06BE-FB2CA7A3B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104260"/>
              </p:ext>
            </p:extLst>
          </p:nvPr>
        </p:nvGraphicFramePr>
        <p:xfrm>
          <a:off x="618565" y="162305"/>
          <a:ext cx="10805085" cy="804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59736" y="1220518"/>
            <a:ext cx="5609590" cy="20739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Heuristic: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Number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of tiles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misplaced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7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Why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is it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admissible?</a:t>
            </a: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7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h(start)</a:t>
            </a:r>
            <a:r>
              <a:rPr sz="28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=</a:t>
            </a:r>
            <a:r>
              <a:rPr sz="2800" spc="-5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4800" spc="-7" baseline="-1736" dirty="0">
                <a:solidFill>
                  <a:srgbClr val="333399"/>
                </a:solidFill>
                <a:latin typeface="Calibri"/>
                <a:cs typeface="Calibri"/>
              </a:rPr>
              <a:t>8</a:t>
            </a:r>
            <a:endParaRPr sz="4800" baseline="-1736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This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a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333399"/>
                </a:solidFill>
                <a:latin typeface="Calibri"/>
                <a:cs typeface="Calibri"/>
              </a:rPr>
              <a:t>relaxed-problem</a:t>
            </a:r>
            <a:r>
              <a:rPr sz="28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heuristic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394450" y="4106227"/>
          <a:ext cx="5029200" cy="22120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9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1440" marR="41020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2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Average</a:t>
                      </a:r>
                      <a:r>
                        <a:rPr sz="2400" spc="-1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nodes</a:t>
                      </a:r>
                      <a:r>
                        <a:rPr sz="2400" spc="-1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expanded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when</a:t>
                      </a:r>
                      <a:r>
                        <a:rPr sz="2400" spc="-1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1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optimal</a:t>
                      </a:r>
                      <a:r>
                        <a:rPr sz="2400" spc="-3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path</a:t>
                      </a:r>
                      <a:r>
                        <a:rPr sz="2400" spc="-1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has…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DE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…4</a:t>
                      </a:r>
                      <a:r>
                        <a:rPr sz="2400" spc="-4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steps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…8</a:t>
                      </a:r>
                      <a:r>
                        <a:rPr sz="2400" spc="-4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steps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…12</a:t>
                      </a:r>
                      <a:r>
                        <a:rPr sz="2400" spc="-4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steps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UCS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112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6,300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3.6</a:t>
                      </a:r>
                      <a:r>
                        <a:rPr sz="2400" spc="-5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2400" spc="-4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2400" baseline="2430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6</a:t>
                      </a:r>
                      <a:endParaRPr sz="2400" baseline="24305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1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TILES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39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227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3170" y="3489197"/>
            <a:ext cx="5364060" cy="313867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17635" y="1318438"/>
            <a:ext cx="5129322" cy="199718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036941" y="3348013"/>
            <a:ext cx="11036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Start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56083" y="3369835"/>
            <a:ext cx="10814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libri"/>
                <a:cs typeface="Calibri"/>
              </a:rPr>
              <a:t>Goal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11893" y="6571742"/>
            <a:ext cx="2800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Statistics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Andrew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Moore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C7D75DD-7F9B-09AC-4B3A-17218CCCFB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1302621"/>
              </p:ext>
            </p:extLst>
          </p:nvPr>
        </p:nvGraphicFramePr>
        <p:xfrm>
          <a:off x="286871" y="162305"/>
          <a:ext cx="9556375" cy="831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535936" y="1576830"/>
            <a:ext cx="5397500" cy="185420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55600" marR="5080" indent="-342900">
              <a:lnSpc>
                <a:spcPts val="2590"/>
              </a:lnSpc>
              <a:spcBef>
                <a:spcPts val="42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What if we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had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an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easier 8-puzzle where </a:t>
            </a:r>
            <a:r>
              <a:rPr sz="2400" spc="-5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any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tile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could slide any direction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at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any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time,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ignoring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other</a:t>
            </a:r>
            <a:r>
              <a:rPr sz="24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tiles?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33399"/>
              </a:buClr>
              <a:buFont typeface="Wingdings"/>
              <a:buChar char=""/>
            </a:pPr>
            <a:endParaRPr sz="2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Total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333399"/>
                </a:solidFill>
                <a:latin typeface="Calibri"/>
                <a:cs typeface="Calibri"/>
              </a:rPr>
              <a:t>Manhattan</a:t>
            </a:r>
            <a:r>
              <a:rPr sz="2400" i="1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distance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36" y="4649214"/>
            <a:ext cx="165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333399"/>
                </a:solidFill>
                <a:latin typeface="Wingdings"/>
                <a:cs typeface="Wingdings"/>
              </a:rPr>
              <a:t></a:t>
            </a:r>
            <a:endParaRPr sz="2400">
              <a:latin typeface="Wingdings"/>
              <a:cs typeface="Wingding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36" y="3844542"/>
            <a:ext cx="3839210" cy="1208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Why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is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it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admissible?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9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tabLst>
                <a:tab pos="1688464" algn="l"/>
              </a:tabLst>
            </a:pPr>
            <a:r>
              <a:rPr sz="3600" spc="-7" baseline="2314" dirty="0">
                <a:solidFill>
                  <a:srgbClr val="333399"/>
                </a:solidFill>
                <a:latin typeface="Calibri"/>
                <a:cs typeface="Calibri"/>
              </a:rPr>
              <a:t>h(start)</a:t>
            </a:r>
            <a:r>
              <a:rPr sz="3600" spc="-22" baseline="2314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3600" baseline="2314" dirty="0">
                <a:solidFill>
                  <a:srgbClr val="333399"/>
                </a:solidFill>
                <a:latin typeface="Calibri"/>
                <a:cs typeface="Calibri"/>
              </a:rPr>
              <a:t>=	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3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+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1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+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2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+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…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=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18</a:t>
            </a:r>
            <a:endParaRPr sz="2400">
              <a:latin typeface="Calibri"/>
              <a:cs typeface="Calibri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784850" y="4260850"/>
          <a:ext cx="5891529" cy="22524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2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2296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 marL="91440" marR="41020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2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Average</a:t>
                      </a:r>
                      <a:r>
                        <a:rPr sz="2400" spc="-1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nodes</a:t>
                      </a:r>
                      <a:r>
                        <a:rPr sz="2400" spc="-1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expanded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when</a:t>
                      </a:r>
                      <a:r>
                        <a:rPr sz="2400" spc="-1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400" spc="-1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optimal</a:t>
                      </a:r>
                      <a:r>
                        <a:rPr sz="2400" spc="-3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path</a:t>
                      </a:r>
                      <a:r>
                        <a:rPr sz="2400" spc="-1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has…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EDED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2700">
                      <a:solidFill>
                        <a:srgbClr val="000000"/>
                      </a:solidFill>
                      <a:prstDash val="solid"/>
                    </a:lnR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…4</a:t>
                      </a:r>
                      <a:r>
                        <a:rPr sz="2400" spc="-4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steps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R="2794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…8</a:t>
                      </a:r>
                      <a:r>
                        <a:rPr sz="2400" spc="-4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steps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27305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…12</a:t>
                      </a:r>
                      <a:r>
                        <a:rPr sz="2400" spc="-4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steps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1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TILES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13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39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227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spc="-45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MANHATTAN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12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25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2400" dirty="0">
                          <a:solidFill>
                            <a:srgbClr val="333399"/>
                          </a:solidFill>
                          <a:latin typeface="Calibri"/>
                          <a:cs typeface="Calibri"/>
                        </a:rPr>
                        <a:t>73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417635" y="1318438"/>
            <a:ext cx="5129322" cy="19971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036941" y="3348013"/>
            <a:ext cx="11036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latin typeface="Calibri"/>
                <a:cs typeface="Calibri"/>
              </a:rPr>
              <a:t>Start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56083" y="3369835"/>
            <a:ext cx="10814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latin typeface="Calibri"/>
                <a:cs typeface="Calibri"/>
              </a:rPr>
              <a:t>Goal</a:t>
            </a:r>
            <a:r>
              <a:rPr sz="2000" spc="-70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State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1FE3F98-49EC-5F57-ABA8-410AD913D1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9917439"/>
              </p:ext>
            </p:extLst>
          </p:nvPr>
        </p:nvGraphicFramePr>
        <p:xfrm>
          <a:off x="485136" y="162305"/>
          <a:ext cx="10971758" cy="91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85136" y="1318550"/>
            <a:ext cx="7148830" cy="186055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How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about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using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333399"/>
                </a:solidFill>
                <a:latin typeface="Calibri"/>
                <a:cs typeface="Calibri"/>
              </a:rPr>
              <a:t>actual cost</a:t>
            </a:r>
            <a:r>
              <a:rPr sz="2800" i="1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as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 heuristic?</a:t>
            </a:r>
            <a:endParaRPr sz="28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9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Would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admissible?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7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Would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we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save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on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expanded?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80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dirty="0">
                <a:latin typeface="Calibri"/>
                <a:cs typeface="Calibri"/>
              </a:rPr>
              <a:t>What’s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wrong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with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it?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36" y="4171479"/>
            <a:ext cx="10677525" cy="134874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With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A*:</a:t>
            </a:r>
            <a:r>
              <a:rPr sz="2800" spc="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trade-off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between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quality of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estimate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and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work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per</a:t>
            </a:r>
            <a:r>
              <a:rPr sz="28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node</a:t>
            </a:r>
            <a:endParaRPr sz="28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95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400" spc="-5" dirty="0">
                <a:latin typeface="Calibri"/>
                <a:cs typeface="Calibri"/>
              </a:rPr>
              <a:t>As heuristics get closer </a:t>
            </a:r>
            <a:r>
              <a:rPr sz="2400" dirty="0">
                <a:latin typeface="Calibri"/>
                <a:cs typeface="Calibri"/>
              </a:rPr>
              <a:t>to the </a:t>
            </a:r>
            <a:r>
              <a:rPr sz="2400" spc="-5" dirty="0">
                <a:latin typeface="Calibri"/>
                <a:cs typeface="Calibri"/>
              </a:rPr>
              <a:t>true cost, you </a:t>
            </a:r>
            <a:r>
              <a:rPr sz="2400" dirty="0">
                <a:latin typeface="Calibri"/>
                <a:cs typeface="Calibri"/>
              </a:rPr>
              <a:t>will </a:t>
            </a:r>
            <a:r>
              <a:rPr sz="2400" spc="-5" dirty="0">
                <a:latin typeface="Calibri"/>
                <a:cs typeface="Calibri"/>
              </a:rPr>
              <a:t>expand fewer nodes but usually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more work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node </a:t>
            </a:r>
            <a:r>
              <a:rPr sz="2400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 </a:t>
            </a:r>
            <a:r>
              <a:rPr sz="2400" spc="-5" dirty="0">
                <a:latin typeface="Calibri"/>
                <a:cs typeface="Calibri"/>
              </a:rPr>
              <a:t>heuristic itself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72999" y="2258809"/>
            <a:ext cx="4617428" cy="1485504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0EE86ED-BB3D-F79C-E70F-62526B95A2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1297613"/>
              </p:ext>
            </p:extLst>
          </p:nvPr>
        </p:nvGraphicFramePr>
        <p:xfrm>
          <a:off x="2161158" y="2643632"/>
          <a:ext cx="8228936" cy="1722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25E4D284-BA2E-D456-AED7-46A661C0D7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6532246"/>
              </p:ext>
            </p:extLst>
          </p:nvPr>
        </p:nvGraphicFramePr>
        <p:xfrm>
          <a:off x="1156448" y="162305"/>
          <a:ext cx="9260540" cy="1081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272536" y="1537206"/>
            <a:ext cx="3013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380365" algn="l"/>
                <a:tab pos="3810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Dominance:</a:t>
            </a:r>
            <a:r>
              <a:rPr sz="2400" spc="-3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</a:t>
            </a:r>
            <a:r>
              <a:rPr sz="2400" baseline="-20833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232" baseline="-2083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≥</a:t>
            </a:r>
            <a:r>
              <a:rPr sz="2400" spc="-2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h</a:t>
            </a:r>
            <a:r>
              <a:rPr sz="2400" baseline="-20833" dirty="0">
                <a:solidFill>
                  <a:srgbClr val="333399"/>
                </a:solidFill>
                <a:latin typeface="Calibri"/>
                <a:cs typeface="Calibri"/>
              </a:rPr>
              <a:t>c</a:t>
            </a:r>
            <a:r>
              <a:rPr sz="2400" spc="240" baseline="-20833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if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7936" y="2776137"/>
            <a:ext cx="5052060" cy="83883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Heuristics form</a:t>
            </a:r>
            <a:r>
              <a:rPr sz="24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333399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semi-lattice:</a:t>
            </a:r>
            <a:endParaRPr sz="24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Max 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admissible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heuristics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admissible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97936" y="4678094"/>
            <a:ext cx="5250815" cy="150939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10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Trivial</a:t>
            </a:r>
            <a:r>
              <a:rPr sz="2400" spc="-3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333399"/>
                </a:solidFill>
                <a:latin typeface="Calibri"/>
                <a:cs typeface="Calibri"/>
              </a:rPr>
              <a:t>heuristics</a:t>
            </a:r>
            <a:endParaRPr sz="2400">
              <a:latin typeface="Calibri"/>
              <a:cs typeface="Calibri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509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Bottom 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lattice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zero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heuristic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(what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does this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give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us?)</a:t>
            </a:r>
            <a:endParaRPr sz="200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755015" algn="l"/>
                <a:tab pos="755650" algn="l"/>
              </a:tabLst>
            </a:pPr>
            <a:r>
              <a:rPr sz="2000" spc="-5" dirty="0">
                <a:latin typeface="Calibri"/>
                <a:cs typeface="Calibri"/>
              </a:rPr>
              <a:t>Top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lattice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exact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heuristic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37755" y="3890352"/>
            <a:ext cx="4371664" cy="3529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17002" y="2137750"/>
            <a:ext cx="3090744" cy="3445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686038" y="1726020"/>
            <a:ext cx="1017546" cy="26990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787458" y="5732526"/>
            <a:ext cx="833403" cy="19599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29600" y="3638179"/>
            <a:ext cx="420623" cy="35241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963911" y="3643212"/>
            <a:ext cx="389305" cy="3948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49629" y="4650115"/>
            <a:ext cx="395586" cy="35241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8503157" y="5184647"/>
            <a:ext cx="548005" cy="365125"/>
          </a:xfrm>
          <a:custGeom>
            <a:avLst/>
            <a:gdLst/>
            <a:ahLst/>
            <a:cxnLst/>
            <a:rect l="l" t="t" r="r" b="b"/>
            <a:pathLst>
              <a:path w="548004" h="365125">
                <a:moveTo>
                  <a:pt x="547877" y="364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16033" y="4181094"/>
            <a:ext cx="639445" cy="1369060"/>
          </a:xfrm>
          <a:custGeom>
            <a:avLst/>
            <a:gdLst/>
            <a:ahLst/>
            <a:cxnLst/>
            <a:rect l="l" t="t" r="r" b="b"/>
            <a:pathLst>
              <a:path w="639445" h="1369060">
                <a:moveTo>
                  <a:pt x="0" y="1368551"/>
                </a:moveTo>
                <a:lnTo>
                  <a:pt x="639318" y="0"/>
                </a:lnTo>
              </a:path>
            </a:pathLst>
          </a:custGeom>
          <a:ln w="38100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12480" y="4181094"/>
            <a:ext cx="0" cy="365125"/>
          </a:xfrm>
          <a:custGeom>
            <a:avLst/>
            <a:gdLst/>
            <a:ahLst/>
            <a:cxnLst/>
            <a:rect l="l" t="t" r="r" b="b"/>
            <a:pathLst>
              <a:path h="365125">
                <a:moveTo>
                  <a:pt x="0" y="364997"/>
                </a:moveTo>
                <a:lnTo>
                  <a:pt x="0" y="0"/>
                </a:lnTo>
              </a:path>
            </a:pathLst>
          </a:custGeom>
          <a:ln w="38100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8393430" y="3157727"/>
            <a:ext cx="1772920" cy="311785"/>
            <a:chOff x="8393430" y="3157727"/>
            <a:chExt cx="1772920" cy="311785"/>
          </a:xfrm>
        </p:grpSpPr>
        <p:sp>
          <p:nvSpPr>
            <p:cNvPr id="17" name="object 17"/>
            <p:cNvSpPr/>
            <p:nvPr/>
          </p:nvSpPr>
          <p:spPr>
            <a:xfrm>
              <a:off x="8412480" y="3176777"/>
              <a:ext cx="821690" cy="273685"/>
            </a:xfrm>
            <a:custGeom>
              <a:avLst/>
              <a:gdLst/>
              <a:ahLst/>
              <a:cxnLst/>
              <a:rect l="l" t="t" r="r" b="b"/>
              <a:pathLst>
                <a:path w="821690" h="273685">
                  <a:moveTo>
                    <a:pt x="0" y="273558"/>
                  </a:moveTo>
                  <a:lnTo>
                    <a:pt x="821436" y="0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33916" y="3176777"/>
              <a:ext cx="913130" cy="273685"/>
            </a:xfrm>
            <a:custGeom>
              <a:avLst/>
              <a:gdLst/>
              <a:ahLst/>
              <a:cxnLst/>
              <a:rect l="l" t="t" r="r" b="b"/>
              <a:pathLst>
                <a:path w="913129" h="273685">
                  <a:moveTo>
                    <a:pt x="912876" y="273558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3333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9233916" y="2172461"/>
            <a:ext cx="0" cy="274320"/>
          </a:xfrm>
          <a:custGeom>
            <a:avLst/>
            <a:gdLst/>
            <a:ahLst/>
            <a:cxnLst/>
            <a:rect l="l" t="t" r="r" b="b"/>
            <a:pathLst>
              <a:path h="274319">
                <a:moveTo>
                  <a:pt x="0" y="274320"/>
                </a:moveTo>
                <a:lnTo>
                  <a:pt x="0" y="0"/>
                </a:lnTo>
              </a:path>
            </a:pathLst>
          </a:custGeom>
          <a:ln w="38100">
            <a:solidFill>
              <a:srgbClr val="3333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26024" y="2707385"/>
            <a:ext cx="1849247" cy="343607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42F01C3-25F1-CF8C-1FAE-8CED7A573E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043876"/>
              </p:ext>
            </p:extLst>
          </p:nvPr>
        </p:nvGraphicFramePr>
        <p:xfrm>
          <a:off x="430306" y="162306"/>
          <a:ext cx="10452847" cy="1200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object 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1078" y="1952594"/>
            <a:ext cx="9789821" cy="391443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5136" y="1305557"/>
            <a:ext cx="103676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333399"/>
              </a:buClr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Failure</a:t>
            </a:r>
            <a:r>
              <a:rPr sz="2800" spc="-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to</a:t>
            </a:r>
            <a:r>
              <a:rPr sz="28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detect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repeated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states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can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cause</a:t>
            </a:r>
            <a:r>
              <a:rPr sz="2800" spc="1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exponentially</a:t>
            </a:r>
            <a:r>
              <a:rPr sz="28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more</a:t>
            </a:r>
            <a:r>
              <a:rPr sz="28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333399"/>
                </a:solidFill>
                <a:latin typeface="Calibri"/>
                <a:cs typeface="Calibri"/>
              </a:rPr>
              <a:t>work.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159880" y="2029076"/>
            <a:ext cx="4915535" cy="3905885"/>
            <a:chOff x="6159880" y="2029076"/>
            <a:chExt cx="4915535" cy="3905885"/>
          </a:xfrm>
        </p:grpSpPr>
        <p:sp>
          <p:nvSpPr>
            <p:cNvPr id="4" name="object 4"/>
            <p:cNvSpPr/>
            <p:nvPr/>
          </p:nvSpPr>
          <p:spPr>
            <a:xfrm>
              <a:off x="6172580" y="2041776"/>
              <a:ext cx="4890135" cy="3880485"/>
            </a:xfrm>
            <a:custGeom>
              <a:avLst/>
              <a:gdLst/>
              <a:ahLst/>
              <a:cxnLst/>
              <a:rect l="l" t="t" r="r" b="b"/>
              <a:pathLst>
                <a:path w="4890134" h="3880485">
                  <a:moveTo>
                    <a:pt x="4243057" y="0"/>
                  </a:moveTo>
                  <a:lnTo>
                    <a:pt x="646696" y="0"/>
                  </a:lnTo>
                  <a:lnTo>
                    <a:pt x="598432" y="1773"/>
                  </a:lnTo>
                  <a:lnTo>
                    <a:pt x="551132" y="7011"/>
                  </a:lnTo>
                  <a:lnTo>
                    <a:pt x="504920" y="15589"/>
                  </a:lnTo>
                  <a:lnTo>
                    <a:pt x="459921" y="27380"/>
                  </a:lnTo>
                  <a:lnTo>
                    <a:pt x="416261" y="42260"/>
                  </a:lnTo>
                  <a:lnTo>
                    <a:pt x="374065" y="60105"/>
                  </a:lnTo>
                  <a:lnTo>
                    <a:pt x="333457" y="80788"/>
                  </a:lnTo>
                  <a:lnTo>
                    <a:pt x="294562" y="104186"/>
                  </a:lnTo>
                  <a:lnTo>
                    <a:pt x="257507" y="130172"/>
                  </a:lnTo>
                  <a:lnTo>
                    <a:pt x="222415" y="158623"/>
                  </a:lnTo>
                  <a:lnTo>
                    <a:pt x="189412" y="189412"/>
                  </a:lnTo>
                  <a:lnTo>
                    <a:pt x="158623" y="222415"/>
                  </a:lnTo>
                  <a:lnTo>
                    <a:pt x="130172" y="257507"/>
                  </a:lnTo>
                  <a:lnTo>
                    <a:pt x="104186" y="294562"/>
                  </a:lnTo>
                  <a:lnTo>
                    <a:pt x="80788" y="333457"/>
                  </a:lnTo>
                  <a:lnTo>
                    <a:pt x="60105" y="374065"/>
                  </a:lnTo>
                  <a:lnTo>
                    <a:pt x="42260" y="416261"/>
                  </a:lnTo>
                  <a:lnTo>
                    <a:pt x="27380" y="459921"/>
                  </a:lnTo>
                  <a:lnTo>
                    <a:pt x="15589" y="504920"/>
                  </a:lnTo>
                  <a:lnTo>
                    <a:pt x="7011" y="551132"/>
                  </a:lnTo>
                  <a:lnTo>
                    <a:pt x="1773" y="598432"/>
                  </a:lnTo>
                  <a:lnTo>
                    <a:pt x="0" y="646696"/>
                  </a:lnTo>
                  <a:lnTo>
                    <a:pt x="0" y="3233407"/>
                  </a:lnTo>
                  <a:lnTo>
                    <a:pt x="1773" y="3281671"/>
                  </a:lnTo>
                  <a:lnTo>
                    <a:pt x="7011" y="3328971"/>
                  </a:lnTo>
                  <a:lnTo>
                    <a:pt x="15589" y="3375183"/>
                  </a:lnTo>
                  <a:lnTo>
                    <a:pt x="27380" y="3420182"/>
                  </a:lnTo>
                  <a:lnTo>
                    <a:pt x="42260" y="3463842"/>
                  </a:lnTo>
                  <a:lnTo>
                    <a:pt x="60105" y="3506038"/>
                  </a:lnTo>
                  <a:lnTo>
                    <a:pt x="80788" y="3546646"/>
                  </a:lnTo>
                  <a:lnTo>
                    <a:pt x="104186" y="3585541"/>
                  </a:lnTo>
                  <a:lnTo>
                    <a:pt x="130172" y="3622596"/>
                  </a:lnTo>
                  <a:lnTo>
                    <a:pt x="158623" y="3657688"/>
                  </a:lnTo>
                  <a:lnTo>
                    <a:pt x="189412" y="3690691"/>
                  </a:lnTo>
                  <a:lnTo>
                    <a:pt x="222415" y="3721480"/>
                  </a:lnTo>
                  <a:lnTo>
                    <a:pt x="257507" y="3749931"/>
                  </a:lnTo>
                  <a:lnTo>
                    <a:pt x="294562" y="3775917"/>
                  </a:lnTo>
                  <a:lnTo>
                    <a:pt x="333457" y="3799315"/>
                  </a:lnTo>
                  <a:lnTo>
                    <a:pt x="374065" y="3819998"/>
                  </a:lnTo>
                  <a:lnTo>
                    <a:pt x="416261" y="3837843"/>
                  </a:lnTo>
                  <a:lnTo>
                    <a:pt x="459921" y="3852723"/>
                  </a:lnTo>
                  <a:lnTo>
                    <a:pt x="504920" y="3864514"/>
                  </a:lnTo>
                  <a:lnTo>
                    <a:pt x="551132" y="3873092"/>
                  </a:lnTo>
                  <a:lnTo>
                    <a:pt x="598432" y="3878330"/>
                  </a:lnTo>
                  <a:lnTo>
                    <a:pt x="646696" y="3880104"/>
                  </a:lnTo>
                  <a:lnTo>
                    <a:pt x="4243057" y="3880104"/>
                  </a:lnTo>
                  <a:lnTo>
                    <a:pt x="4291321" y="3878330"/>
                  </a:lnTo>
                  <a:lnTo>
                    <a:pt x="4338621" y="3873092"/>
                  </a:lnTo>
                  <a:lnTo>
                    <a:pt x="4384833" y="3864514"/>
                  </a:lnTo>
                  <a:lnTo>
                    <a:pt x="4429832" y="3852723"/>
                  </a:lnTo>
                  <a:lnTo>
                    <a:pt x="4473492" y="3837843"/>
                  </a:lnTo>
                  <a:lnTo>
                    <a:pt x="4515688" y="3819998"/>
                  </a:lnTo>
                  <a:lnTo>
                    <a:pt x="4556296" y="3799315"/>
                  </a:lnTo>
                  <a:lnTo>
                    <a:pt x="4595191" y="3775917"/>
                  </a:lnTo>
                  <a:lnTo>
                    <a:pt x="4632246" y="3749931"/>
                  </a:lnTo>
                  <a:lnTo>
                    <a:pt x="4667338" y="3721480"/>
                  </a:lnTo>
                  <a:lnTo>
                    <a:pt x="4700341" y="3690691"/>
                  </a:lnTo>
                  <a:lnTo>
                    <a:pt x="4731130" y="3657688"/>
                  </a:lnTo>
                  <a:lnTo>
                    <a:pt x="4759581" y="3622596"/>
                  </a:lnTo>
                  <a:lnTo>
                    <a:pt x="4785567" y="3585541"/>
                  </a:lnTo>
                  <a:lnTo>
                    <a:pt x="4808965" y="3546646"/>
                  </a:lnTo>
                  <a:lnTo>
                    <a:pt x="4829648" y="3506038"/>
                  </a:lnTo>
                  <a:lnTo>
                    <a:pt x="4847493" y="3463842"/>
                  </a:lnTo>
                  <a:lnTo>
                    <a:pt x="4862373" y="3420182"/>
                  </a:lnTo>
                  <a:lnTo>
                    <a:pt x="4874164" y="3375183"/>
                  </a:lnTo>
                  <a:lnTo>
                    <a:pt x="4882742" y="3328971"/>
                  </a:lnTo>
                  <a:lnTo>
                    <a:pt x="4887980" y="3281671"/>
                  </a:lnTo>
                  <a:lnTo>
                    <a:pt x="4889754" y="3233407"/>
                  </a:lnTo>
                  <a:lnTo>
                    <a:pt x="4889754" y="646696"/>
                  </a:lnTo>
                  <a:lnTo>
                    <a:pt x="4887980" y="598432"/>
                  </a:lnTo>
                  <a:lnTo>
                    <a:pt x="4882742" y="551132"/>
                  </a:lnTo>
                  <a:lnTo>
                    <a:pt x="4874164" y="504920"/>
                  </a:lnTo>
                  <a:lnTo>
                    <a:pt x="4862373" y="459921"/>
                  </a:lnTo>
                  <a:lnTo>
                    <a:pt x="4847493" y="416261"/>
                  </a:lnTo>
                  <a:lnTo>
                    <a:pt x="4829648" y="374065"/>
                  </a:lnTo>
                  <a:lnTo>
                    <a:pt x="4808965" y="333457"/>
                  </a:lnTo>
                  <a:lnTo>
                    <a:pt x="4785567" y="294562"/>
                  </a:lnTo>
                  <a:lnTo>
                    <a:pt x="4759581" y="257507"/>
                  </a:lnTo>
                  <a:lnTo>
                    <a:pt x="4731130" y="222415"/>
                  </a:lnTo>
                  <a:lnTo>
                    <a:pt x="4700341" y="189412"/>
                  </a:lnTo>
                  <a:lnTo>
                    <a:pt x="4667338" y="158623"/>
                  </a:lnTo>
                  <a:lnTo>
                    <a:pt x="4632246" y="130172"/>
                  </a:lnTo>
                  <a:lnTo>
                    <a:pt x="4595191" y="104186"/>
                  </a:lnTo>
                  <a:lnTo>
                    <a:pt x="4556296" y="80788"/>
                  </a:lnTo>
                  <a:lnTo>
                    <a:pt x="4515688" y="60105"/>
                  </a:lnTo>
                  <a:lnTo>
                    <a:pt x="4473492" y="42260"/>
                  </a:lnTo>
                  <a:lnTo>
                    <a:pt x="4429832" y="27380"/>
                  </a:lnTo>
                  <a:lnTo>
                    <a:pt x="4384833" y="15589"/>
                  </a:lnTo>
                  <a:lnTo>
                    <a:pt x="4338621" y="7011"/>
                  </a:lnTo>
                  <a:lnTo>
                    <a:pt x="4291321" y="1773"/>
                  </a:lnTo>
                  <a:lnTo>
                    <a:pt x="4243057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72580" y="2041776"/>
              <a:ext cx="4890135" cy="3880485"/>
            </a:xfrm>
            <a:custGeom>
              <a:avLst/>
              <a:gdLst/>
              <a:ahLst/>
              <a:cxnLst/>
              <a:rect l="l" t="t" r="r" b="b"/>
              <a:pathLst>
                <a:path w="4890134" h="3880485">
                  <a:moveTo>
                    <a:pt x="0" y="646696"/>
                  </a:moveTo>
                  <a:lnTo>
                    <a:pt x="1773" y="598432"/>
                  </a:lnTo>
                  <a:lnTo>
                    <a:pt x="7011" y="551132"/>
                  </a:lnTo>
                  <a:lnTo>
                    <a:pt x="15589" y="504920"/>
                  </a:lnTo>
                  <a:lnTo>
                    <a:pt x="27380" y="459921"/>
                  </a:lnTo>
                  <a:lnTo>
                    <a:pt x="42260" y="416261"/>
                  </a:lnTo>
                  <a:lnTo>
                    <a:pt x="60105" y="374065"/>
                  </a:lnTo>
                  <a:lnTo>
                    <a:pt x="80788" y="333457"/>
                  </a:lnTo>
                  <a:lnTo>
                    <a:pt x="104186" y="294562"/>
                  </a:lnTo>
                  <a:lnTo>
                    <a:pt x="130172" y="257507"/>
                  </a:lnTo>
                  <a:lnTo>
                    <a:pt x="158623" y="222415"/>
                  </a:lnTo>
                  <a:lnTo>
                    <a:pt x="189412" y="189412"/>
                  </a:lnTo>
                  <a:lnTo>
                    <a:pt x="222415" y="158623"/>
                  </a:lnTo>
                  <a:lnTo>
                    <a:pt x="257507" y="130172"/>
                  </a:lnTo>
                  <a:lnTo>
                    <a:pt x="294562" y="104186"/>
                  </a:lnTo>
                  <a:lnTo>
                    <a:pt x="333457" y="80788"/>
                  </a:lnTo>
                  <a:lnTo>
                    <a:pt x="374065" y="60105"/>
                  </a:lnTo>
                  <a:lnTo>
                    <a:pt x="416261" y="42260"/>
                  </a:lnTo>
                  <a:lnTo>
                    <a:pt x="459921" y="27380"/>
                  </a:lnTo>
                  <a:lnTo>
                    <a:pt x="504920" y="15589"/>
                  </a:lnTo>
                  <a:lnTo>
                    <a:pt x="551132" y="7011"/>
                  </a:lnTo>
                  <a:lnTo>
                    <a:pt x="598432" y="1773"/>
                  </a:lnTo>
                  <a:lnTo>
                    <a:pt x="646696" y="0"/>
                  </a:lnTo>
                  <a:lnTo>
                    <a:pt x="4243057" y="0"/>
                  </a:lnTo>
                  <a:lnTo>
                    <a:pt x="4291321" y="1773"/>
                  </a:lnTo>
                  <a:lnTo>
                    <a:pt x="4338621" y="7011"/>
                  </a:lnTo>
                  <a:lnTo>
                    <a:pt x="4384833" y="15589"/>
                  </a:lnTo>
                  <a:lnTo>
                    <a:pt x="4429832" y="27380"/>
                  </a:lnTo>
                  <a:lnTo>
                    <a:pt x="4473492" y="42260"/>
                  </a:lnTo>
                  <a:lnTo>
                    <a:pt x="4515688" y="60105"/>
                  </a:lnTo>
                  <a:lnTo>
                    <a:pt x="4556296" y="80788"/>
                  </a:lnTo>
                  <a:lnTo>
                    <a:pt x="4595191" y="104186"/>
                  </a:lnTo>
                  <a:lnTo>
                    <a:pt x="4632246" y="130172"/>
                  </a:lnTo>
                  <a:lnTo>
                    <a:pt x="4667338" y="158623"/>
                  </a:lnTo>
                  <a:lnTo>
                    <a:pt x="4700341" y="189412"/>
                  </a:lnTo>
                  <a:lnTo>
                    <a:pt x="4731130" y="222415"/>
                  </a:lnTo>
                  <a:lnTo>
                    <a:pt x="4759581" y="257507"/>
                  </a:lnTo>
                  <a:lnTo>
                    <a:pt x="4785567" y="294562"/>
                  </a:lnTo>
                  <a:lnTo>
                    <a:pt x="4808965" y="333457"/>
                  </a:lnTo>
                  <a:lnTo>
                    <a:pt x="4829648" y="374065"/>
                  </a:lnTo>
                  <a:lnTo>
                    <a:pt x="4847493" y="416261"/>
                  </a:lnTo>
                  <a:lnTo>
                    <a:pt x="4862373" y="459921"/>
                  </a:lnTo>
                  <a:lnTo>
                    <a:pt x="4874164" y="504920"/>
                  </a:lnTo>
                  <a:lnTo>
                    <a:pt x="4882742" y="551132"/>
                  </a:lnTo>
                  <a:lnTo>
                    <a:pt x="4887980" y="598432"/>
                  </a:lnTo>
                  <a:lnTo>
                    <a:pt x="4889754" y="646696"/>
                  </a:lnTo>
                  <a:lnTo>
                    <a:pt x="4889754" y="3233407"/>
                  </a:lnTo>
                  <a:lnTo>
                    <a:pt x="4887980" y="3281671"/>
                  </a:lnTo>
                  <a:lnTo>
                    <a:pt x="4882742" y="3328971"/>
                  </a:lnTo>
                  <a:lnTo>
                    <a:pt x="4874164" y="3375183"/>
                  </a:lnTo>
                  <a:lnTo>
                    <a:pt x="4862373" y="3420182"/>
                  </a:lnTo>
                  <a:lnTo>
                    <a:pt x="4847493" y="3463842"/>
                  </a:lnTo>
                  <a:lnTo>
                    <a:pt x="4829648" y="3506038"/>
                  </a:lnTo>
                  <a:lnTo>
                    <a:pt x="4808965" y="3546646"/>
                  </a:lnTo>
                  <a:lnTo>
                    <a:pt x="4785567" y="3585541"/>
                  </a:lnTo>
                  <a:lnTo>
                    <a:pt x="4759581" y="3622596"/>
                  </a:lnTo>
                  <a:lnTo>
                    <a:pt x="4731130" y="3657688"/>
                  </a:lnTo>
                  <a:lnTo>
                    <a:pt x="4700341" y="3690691"/>
                  </a:lnTo>
                  <a:lnTo>
                    <a:pt x="4667338" y="3721480"/>
                  </a:lnTo>
                  <a:lnTo>
                    <a:pt x="4632246" y="3749931"/>
                  </a:lnTo>
                  <a:lnTo>
                    <a:pt x="4595191" y="3775917"/>
                  </a:lnTo>
                  <a:lnTo>
                    <a:pt x="4556296" y="3799315"/>
                  </a:lnTo>
                  <a:lnTo>
                    <a:pt x="4515688" y="3819998"/>
                  </a:lnTo>
                  <a:lnTo>
                    <a:pt x="4473492" y="3837843"/>
                  </a:lnTo>
                  <a:lnTo>
                    <a:pt x="4429832" y="3852723"/>
                  </a:lnTo>
                  <a:lnTo>
                    <a:pt x="4384833" y="3864514"/>
                  </a:lnTo>
                  <a:lnTo>
                    <a:pt x="4338621" y="3873092"/>
                  </a:lnTo>
                  <a:lnTo>
                    <a:pt x="4291321" y="3878330"/>
                  </a:lnTo>
                  <a:lnTo>
                    <a:pt x="4243057" y="3880104"/>
                  </a:lnTo>
                  <a:lnTo>
                    <a:pt x="646696" y="3880104"/>
                  </a:lnTo>
                  <a:lnTo>
                    <a:pt x="598432" y="3878330"/>
                  </a:lnTo>
                  <a:lnTo>
                    <a:pt x="551132" y="3873092"/>
                  </a:lnTo>
                  <a:lnTo>
                    <a:pt x="504920" y="3864514"/>
                  </a:lnTo>
                  <a:lnTo>
                    <a:pt x="459921" y="3852723"/>
                  </a:lnTo>
                  <a:lnTo>
                    <a:pt x="416261" y="3837843"/>
                  </a:lnTo>
                  <a:lnTo>
                    <a:pt x="374065" y="3819998"/>
                  </a:lnTo>
                  <a:lnTo>
                    <a:pt x="333457" y="3799315"/>
                  </a:lnTo>
                  <a:lnTo>
                    <a:pt x="294562" y="3775917"/>
                  </a:lnTo>
                  <a:lnTo>
                    <a:pt x="257507" y="3749931"/>
                  </a:lnTo>
                  <a:lnTo>
                    <a:pt x="222415" y="3721480"/>
                  </a:lnTo>
                  <a:lnTo>
                    <a:pt x="189412" y="3690691"/>
                  </a:lnTo>
                  <a:lnTo>
                    <a:pt x="158623" y="3657688"/>
                  </a:lnTo>
                  <a:lnTo>
                    <a:pt x="130172" y="3622596"/>
                  </a:lnTo>
                  <a:lnTo>
                    <a:pt x="104186" y="3585541"/>
                  </a:lnTo>
                  <a:lnTo>
                    <a:pt x="80788" y="3546646"/>
                  </a:lnTo>
                  <a:lnTo>
                    <a:pt x="60105" y="3506038"/>
                  </a:lnTo>
                  <a:lnTo>
                    <a:pt x="42260" y="3463842"/>
                  </a:lnTo>
                  <a:lnTo>
                    <a:pt x="27380" y="3420182"/>
                  </a:lnTo>
                  <a:lnTo>
                    <a:pt x="15589" y="3375183"/>
                  </a:lnTo>
                  <a:lnTo>
                    <a:pt x="7011" y="3328971"/>
                  </a:lnTo>
                  <a:lnTo>
                    <a:pt x="1773" y="3281671"/>
                  </a:lnTo>
                  <a:lnTo>
                    <a:pt x="0" y="3233407"/>
                  </a:lnTo>
                  <a:lnTo>
                    <a:pt x="0" y="646696"/>
                  </a:lnTo>
                  <a:close/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24941" y="2022982"/>
            <a:ext cx="3911600" cy="3911600"/>
            <a:chOff x="924941" y="2022982"/>
            <a:chExt cx="3911600" cy="3911600"/>
          </a:xfrm>
        </p:grpSpPr>
        <p:sp>
          <p:nvSpPr>
            <p:cNvPr id="7" name="object 7"/>
            <p:cNvSpPr/>
            <p:nvPr/>
          </p:nvSpPr>
          <p:spPr>
            <a:xfrm>
              <a:off x="937641" y="2035682"/>
              <a:ext cx="3886200" cy="3886200"/>
            </a:xfrm>
            <a:custGeom>
              <a:avLst/>
              <a:gdLst/>
              <a:ahLst/>
              <a:cxnLst/>
              <a:rect l="l" t="t" r="r" b="b"/>
              <a:pathLst>
                <a:path w="3886200" h="3886200">
                  <a:moveTo>
                    <a:pt x="3238487" y="0"/>
                  </a:moveTo>
                  <a:lnTo>
                    <a:pt x="647712" y="0"/>
                  </a:lnTo>
                  <a:lnTo>
                    <a:pt x="599373" y="1776"/>
                  </a:lnTo>
                  <a:lnTo>
                    <a:pt x="551998" y="7022"/>
                  </a:lnTo>
                  <a:lnTo>
                    <a:pt x="505714" y="15613"/>
                  </a:lnTo>
                  <a:lnTo>
                    <a:pt x="460645" y="27423"/>
                  </a:lnTo>
                  <a:lnTo>
                    <a:pt x="416916" y="42327"/>
                  </a:lnTo>
                  <a:lnTo>
                    <a:pt x="374653" y="60200"/>
                  </a:lnTo>
                  <a:lnTo>
                    <a:pt x="333982" y="80916"/>
                  </a:lnTo>
                  <a:lnTo>
                    <a:pt x="295026" y="104350"/>
                  </a:lnTo>
                  <a:lnTo>
                    <a:pt x="257912" y="130378"/>
                  </a:lnTo>
                  <a:lnTo>
                    <a:pt x="222765" y="158873"/>
                  </a:lnTo>
                  <a:lnTo>
                    <a:pt x="189711" y="189711"/>
                  </a:lnTo>
                  <a:lnTo>
                    <a:pt x="158873" y="222765"/>
                  </a:lnTo>
                  <a:lnTo>
                    <a:pt x="130378" y="257912"/>
                  </a:lnTo>
                  <a:lnTo>
                    <a:pt x="104350" y="295026"/>
                  </a:lnTo>
                  <a:lnTo>
                    <a:pt x="80916" y="333982"/>
                  </a:lnTo>
                  <a:lnTo>
                    <a:pt x="60200" y="374653"/>
                  </a:lnTo>
                  <a:lnTo>
                    <a:pt x="42327" y="416916"/>
                  </a:lnTo>
                  <a:lnTo>
                    <a:pt x="27423" y="460645"/>
                  </a:lnTo>
                  <a:lnTo>
                    <a:pt x="15613" y="505714"/>
                  </a:lnTo>
                  <a:lnTo>
                    <a:pt x="7022" y="551998"/>
                  </a:lnTo>
                  <a:lnTo>
                    <a:pt x="1776" y="599373"/>
                  </a:lnTo>
                  <a:lnTo>
                    <a:pt x="0" y="647712"/>
                  </a:lnTo>
                  <a:lnTo>
                    <a:pt x="0" y="3238487"/>
                  </a:lnTo>
                  <a:lnTo>
                    <a:pt x="1776" y="3286826"/>
                  </a:lnTo>
                  <a:lnTo>
                    <a:pt x="7022" y="3334201"/>
                  </a:lnTo>
                  <a:lnTo>
                    <a:pt x="15613" y="3380485"/>
                  </a:lnTo>
                  <a:lnTo>
                    <a:pt x="27423" y="3425554"/>
                  </a:lnTo>
                  <a:lnTo>
                    <a:pt x="42327" y="3469283"/>
                  </a:lnTo>
                  <a:lnTo>
                    <a:pt x="60200" y="3511546"/>
                  </a:lnTo>
                  <a:lnTo>
                    <a:pt x="80916" y="3552217"/>
                  </a:lnTo>
                  <a:lnTo>
                    <a:pt x="104350" y="3591173"/>
                  </a:lnTo>
                  <a:lnTo>
                    <a:pt x="130378" y="3628287"/>
                  </a:lnTo>
                  <a:lnTo>
                    <a:pt x="158873" y="3663434"/>
                  </a:lnTo>
                  <a:lnTo>
                    <a:pt x="189711" y="3696488"/>
                  </a:lnTo>
                  <a:lnTo>
                    <a:pt x="222765" y="3727326"/>
                  </a:lnTo>
                  <a:lnTo>
                    <a:pt x="257912" y="3755821"/>
                  </a:lnTo>
                  <a:lnTo>
                    <a:pt x="295026" y="3781849"/>
                  </a:lnTo>
                  <a:lnTo>
                    <a:pt x="333982" y="3805283"/>
                  </a:lnTo>
                  <a:lnTo>
                    <a:pt x="374653" y="3825999"/>
                  </a:lnTo>
                  <a:lnTo>
                    <a:pt x="416916" y="3843872"/>
                  </a:lnTo>
                  <a:lnTo>
                    <a:pt x="460645" y="3858776"/>
                  </a:lnTo>
                  <a:lnTo>
                    <a:pt x="505714" y="3870586"/>
                  </a:lnTo>
                  <a:lnTo>
                    <a:pt x="551998" y="3879177"/>
                  </a:lnTo>
                  <a:lnTo>
                    <a:pt x="599373" y="3884423"/>
                  </a:lnTo>
                  <a:lnTo>
                    <a:pt x="647712" y="3886200"/>
                  </a:lnTo>
                  <a:lnTo>
                    <a:pt x="3238487" y="3886200"/>
                  </a:lnTo>
                  <a:lnTo>
                    <a:pt x="3286826" y="3884423"/>
                  </a:lnTo>
                  <a:lnTo>
                    <a:pt x="3334201" y="3879177"/>
                  </a:lnTo>
                  <a:lnTo>
                    <a:pt x="3380485" y="3870586"/>
                  </a:lnTo>
                  <a:lnTo>
                    <a:pt x="3425554" y="3858776"/>
                  </a:lnTo>
                  <a:lnTo>
                    <a:pt x="3469283" y="3843872"/>
                  </a:lnTo>
                  <a:lnTo>
                    <a:pt x="3511546" y="3825999"/>
                  </a:lnTo>
                  <a:lnTo>
                    <a:pt x="3552217" y="3805283"/>
                  </a:lnTo>
                  <a:lnTo>
                    <a:pt x="3591173" y="3781849"/>
                  </a:lnTo>
                  <a:lnTo>
                    <a:pt x="3628287" y="3755821"/>
                  </a:lnTo>
                  <a:lnTo>
                    <a:pt x="3663434" y="3727326"/>
                  </a:lnTo>
                  <a:lnTo>
                    <a:pt x="3696488" y="3696488"/>
                  </a:lnTo>
                  <a:lnTo>
                    <a:pt x="3727326" y="3663434"/>
                  </a:lnTo>
                  <a:lnTo>
                    <a:pt x="3755821" y="3628287"/>
                  </a:lnTo>
                  <a:lnTo>
                    <a:pt x="3781849" y="3591173"/>
                  </a:lnTo>
                  <a:lnTo>
                    <a:pt x="3805283" y="3552217"/>
                  </a:lnTo>
                  <a:lnTo>
                    <a:pt x="3825999" y="3511546"/>
                  </a:lnTo>
                  <a:lnTo>
                    <a:pt x="3843872" y="3469283"/>
                  </a:lnTo>
                  <a:lnTo>
                    <a:pt x="3858776" y="3425554"/>
                  </a:lnTo>
                  <a:lnTo>
                    <a:pt x="3870586" y="3380485"/>
                  </a:lnTo>
                  <a:lnTo>
                    <a:pt x="3879177" y="3334201"/>
                  </a:lnTo>
                  <a:lnTo>
                    <a:pt x="3884423" y="3286826"/>
                  </a:lnTo>
                  <a:lnTo>
                    <a:pt x="3886200" y="3238487"/>
                  </a:lnTo>
                  <a:lnTo>
                    <a:pt x="3886200" y="647712"/>
                  </a:lnTo>
                  <a:lnTo>
                    <a:pt x="3884423" y="599373"/>
                  </a:lnTo>
                  <a:lnTo>
                    <a:pt x="3879177" y="551998"/>
                  </a:lnTo>
                  <a:lnTo>
                    <a:pt x="3870586" y="505714"/>
                  </a:lnTo>
                  <a:lnTo>
                    <a:pt x="3858776" y="460645"/>
                  </a:lnTo>
                  <a:lnTo>
                    <a:pt x="3843872" y="416916"/>
                  </a:lnTo>
                  <a:lnTo>
                    <a:pt x="3825999" y="374653"/>
                  </a:lnTo>
                  <a:lnTo>
                    <a:pt x="3805283" y="333982"/>
                  </a:lnTo>
                  <a:lnTo>
                    <a:pt x="3781849" y="295026"/>
                  </a:lnTo>
                  <a:lnTo>
                    <a:pt x="3755821" y="257912"/>
                  </a:lnTo>
                  <a:lnTo>
                    <a:pt x="3727326" y="222765"/>
                  </a:lnTo>
                  <a:lnTo>
                    <a:pt x="3696488" y="189711"/>
                  </a:lnTo>
                  <a:lnTo>
                    <a:pt x="3663434" y="158873"/>
                  </a:lnTo>
                  <a:lnTo>
                    <a:pt x="3628287" y="130378"/>
                  </a:lnTo>
                  <a:lnTo>
                    <a:pt x="3591173" y="104350"/>
                  </a:lnTo>
                  <a:lnTo>
                    <a:pt x="3552217" y="80916"/>
                  </a:lnTo>
                  <a:lnTo>
                    <a:pt x="3511546" y="60200"/>
                  </a:lnTo>
                  <a:lnTo>
                    <a:pt x="3469283" y="42327"/>
                  </a:lnTo>
                  <a:lnTo>
                    <a:pt x="3425554" y="27423"/>
                  </a:lnTo>
                  <a:lnTo>
                    <a:pt x="3380485" y="15613"/>
                  </a:lnTo>
                  <a:lnTo>
                    <a:pt x="3334201" y="7022"/>
                  </a:lnTo>
                  <a:lnTo>
                    <a:pt x="3286826" y="1776"/>
                  </a:lnTo>
                  <a:lnTo>
                    <a:pt x="3238487" y="0"/>
                  </a:lnTo>
                  <a:close/>
                </a:path>
              </a:pathLst>
            </a:custGeom>
            <a:solidFill>
              <a:srgbClr val="D5D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7641" y="2035682"/>
              <a:ext cx="3886200" cy="3886200"/>
            </a:xfrm>
            <a:custGeom>
              <a:avLst/>
              <a:gdLst/>
              <a:ahLst/>
              <a:cxnLst/>
              <a:rect l="l" t="t" r="r" b="b"/>
              <a:pathLst>
                <a:path w="3886200" h="3886200">
                  <a:moveTo>
                    <a:pt x="0" y="647712"/>
                  </a:moveTo>
                  <a:lnTo>
                    <a:pt x="1776" y="599373"/>
                  </a:lnTo>
                  <a:lnTo>
                    <a:pt x="7022" y="551998"/>
                  </a:lnTo>
                  <a:lnTo>
                    <a:pt x="15613" y="505714"/>
                  </a:lnTo>
                  <a:lnTo>
                    <a:pt x="27423" y="460645"/>
                  </a:lnTo>
                  <a:lnTo>
                    <a:pt x="42327" y="416916"/>
                  </a:lnTo>
                  <a:lnTo>
                    <a:pt x="60200" y="374653"/>
                  </a:lnTo>
                  <a:lnTo>
                    <a:pt x="80916" y="333982"/>
                  </a:lnTo>
                  <a:lnTo>
                    <a:pt x="104350" y="295026"/>
                  </a:lnTo>
                  <a:lnTo>
                    <a:pt x="130378" y="257912"/>
                  </a:lnTo>
                  <a:lnTo>
                    <a:pt x="158873" y="222765"/>
                  </a:lnTo>
                  <a:lnTo>
                    <a:pt x="189711" y="189711"/>
                  </a:lnTo>
                  <a:lnTo>
                    <a:pt x="222765" y="158873"/>
                  </a:lnTo>
                  <a:lnTo>
                    <a:pt x="257912" y="130378"/>
                  </a:lnTo>
                  <a:lnTo>
                    <a:pt x="295026" y="104350"/>
                  </a:lnTo>
                  <a:lnTo>
                    <a:pt x="333982" y="80916"/>
                  </a:lnTo>
                  <a:lnTo>
                    <a:pt x="374653" y="60200"/>
                  </a:lnTo>
                  <a:lnTo>
                    <a:pt x="416916" y="42327"/>
                  </a:lnTo>
                  <a:lnTo>
                    <a:pt x="460645" y="27423"/>
                  </a:lnTo>
                  <a:lnTo>
                    <a:pt x="505714" y="15613"/>
                  </a:lnTo>
                  <a:lnTo>
                    <a:pt x="551998" y="7022"/>
                  </a:lnTo>
                  <a:lnTo>
                    <a:pt x="599373" y="1776"/>
                  </a:lnTo>
                  <a:lnTo>
                    <a:pt x="647712" y="0"/>
                  </a:lnTo>
                  <a:lnTo>
                    <a:pt x="3238487" y="0"/>
                  </a:lnTo>
                  <a:lnTo>
                    <a:pt x="3286826" y="1776"/>
                  </a:lnTo>
                  <a:lnTo>
                    <a:pt x="3334201" y="7022"/>
                  </a:lnTo>
                  <a:lnTo>
                    <a:pt x="3380485" y="15613"/>
                  </a:lnTo>
                  <a:lnTo>
                    <a:pt x="3425554" y="27423"/>
                  </a:lnTo>
                  <a:lnTo>
                    <a:pt x="3469283" y="42327"/>
                  </a:lnTo>
                  <a:lnTo>
                    <a:pt x="3511546" y="60200"/>
                  </a:lnTo>
                  <a:lnTo>
                    <a:pt x="3552217" y="80916"/>
                  </a:lnTo>
                  <a:lnTo>
                    <a:pt x="3591173" y="104350"/>
                  </a:lnTo>
                  <a:lnTo>
                    <a:pt x="3628287" y="130378"/>
                  </a:lnTo>
                  <a:lnTo>
                    <a:pt x="3663434" y="158873"/>
                  </a:lnTo>
                  <a:lnTo>
                    <a:pt x="3696488" y="189711"/>
                  </a:lnTo>
                  <a:lnTo>
                    <a:pt x="3727326" y="222765"/>
                  </a:lnTo>
                  <a:lnTo>
                    <a:pt x="3755821" y="257912"/>
                  </a:lnTo>
                  <a:lnTo>
                    <a:pt x="3781849" y="295026"/>
                  </a:lnTo>
                  <a:lnTo>
                    <a:pt x="3805283" y="333982"/>
                  </a:lnTo>
                  <a:lnTo>
                    <a:pt x="3825999" y="374653"/>
                  </a:lnTo>
                  <a:lnTo>
                    <a:pt x="3843872" y="416916"/>
                  </a:lnTo>
                  <a:lnTo>
                    <a:pt x="3858776" y="460645"/>
                  </a:lnTo>
                  <a:lnTo>
                    <a:pt x="3870586" y="505714"/>
                  </a:lnTo>
                  <a:lnTo>
                    <a:pt x="3879177" y="551998"/>
                  </a:lnTo>
                  <a:lnTo>
                    <a:pt x="3884423" y="599373"/>
                  </a:lnTo>
                  <a:lnTo>
                    <a:pt x="3886200" y="647712"/>
                  </a:lnTo>
                  <a:lnTo>
                    <a:pt x="3886200" y="3238487"/>
                  </a:lnTo>
                  <a:lnTo>
                    <a:pt x="3884423" y="3286826"/>
                  </a:lnTo>
                  <a:lnTo>
                    <a:pt x="3879177" y="3334201"/>
                  </a:lnTo>
                  <a:lnTo>
                    <a:pt x="3870586" y="3380485"/>
                  </a:lnTo>
                  <a:lnTo>
                    <a:pt x="3858776" y="3425554"/>
                  </a:lnTo>
                  <a:lnTo>
                    <a:pt x="3843872" y="3469283"/>
                  </a:lnTo>
                  <a:lnTo>
                    <a:pt x="3825999" y="3511546"/>
                  </a:lnTo>
                  <a:lnTo>
                    <a:pt x="3805283" y="3552217"/>
                  </a:lnTo>
                  <a:lnTo>
                    <a:pt x="3781849" y="3591173"/>
                  </a:lnTo>
                  <a:lnTo>
                    <a:pt x="3755821" y="3628287"/>
                  </a:lnTo>
                  <a:lnTo>
                    <a:pt x="3727326" y="3663434"/>
                  </a:lnTo>
                  <a:lnTo>
                    <a:pt x="3696488" y="3696488"/>
                  </a:lnTo>
                  <a:lnTo>
                    <a:pt x="3663434" y="3727326"/>
                  </a:lnTo>
                  <a:lnTo>
                    <a:pt x="3628287" y="3755821"/>
                  </a:lnTo>
                  <a:lnTo>
                    <a:pt x="3591173" y="3781849"/>
                  </a:lnTo>
                  <a:lnTo>
                    <a:pt x="3552217" y="3805283"/>
                  </a:lnTo>
                  <a:lnTo>
                    <a:pt x="3511546" y="3825999"/>
                  </a:lnTo>
                  <a:lnTo>
                    <a:pt x="3469283" y="3843872"/>
                  </a:lnTo>
                  <a:lnTo>
                    <a:pt x="3425554" y="3858776"/>
                  </a:lnTo>
                  <a:lnTo>
                    <a:pt x="3380485" y="3870586"/>
                  </a:lnTo>
                  <a:lnTo>
                    <a:pt x="3334201" y="3879177"/>
                  </a:lnTo>
                  <a:lnTo>
                    <a:pt x="3286826" y="3884423"/>
                  </a:lnTo>
                  <a:lnTo>
                    <a:pt x="3238487" y="3886200"/>
                  </a:lnTo>
                  <a:lnTo>
                    <a:pt x="647712" y="3886200"/>
                  </a:lnTo>
                  <a:lnTo>
                    <a:pt x="599373" y="3884423"/>
                  </a:lnTo>
                  <a:lnTo>
                    <a:pt x="551998" y="3879177"/>
                  </a:lnTo>
                  <a:lnTo>
                    <a:pt x="505714" y="3870586"/>
                  </a:lnTo>
                  <a:lnTo>
                    <a:pt x="460645" y="3858776"/>
                  </a:lnTo>
                  <a:lnTo>
                    <a:pt x="416916" y="3843872"/>
                  </a:lnTo>
                  <a:lnTo>
                    <a:pt x="374653" y="3825999"/>
                  </a:lnTo>
                  <a:lnTo>
                    <a:pt x="333982" y="3805283"/>
                  </a:lnTo>
                  <a:lnTo>
                    <a:pt x="295026" y="3781849"/>
                  </a:lnTo>
                  <a:lnTo>
                    <a:pt x="257912" y="3755821"/>
                  </a:lnTo>
                  <a:lnTo>
                    <a:pt x="222765" y="3727326"/>
                  </a:lnTo>
                  <a:lnTo>
                    <a:pt x="189711" y="3696488"/>
                  </a:lnTo>
                  <a:lnTo>
                    <a:pt x="158873" y="3663434"/>
                  </a:lnTo>
                  <a:lnTo>
                    <a:pt x="130378" y="3628287"/>
                  </a:lnTo>
                  <a:lnTo>
                    <a:pt x="104350" y="3591173"/>
                  </a:lnTo>
                  <a:lnTo>
                    <a:pt x="80916" y="3552217"/>
                  </a:lnTo>
                  <a:lnTo>
                    <a:pt x="60200" y="3511546"/>
                  </a:lnTo>
                  <a:lnTo>
                    <a:pt x="42327" y="3469283"/>
                  </a:lnTo>
                  <a:lnTo>
                    <a:pt x="27423" y="3425554"/>
                  </a:lnTo>
                  <a:lnTo>
                    <a:pt x="15613" y="3380485"/>
                  </a:lnTo>
                  <a:lnTo>
                    <a:pt x="7022" y="3334201"/>
                  </a:lnTo>
                  <a:lnTo>
                    <a:pt x="1776" y="3286826"/>
                  </a:lnTo>
                  <a:lnTo>
                    <a:pt x="0" y="3238487"/>
                  </a:lnTo>
                  <a:lnTo>
                    <a:pt x="0" y="647712"/>
                  </a:lnTo>
                  <a:close/>
                </a:path>
              </a:pathLst>
            </a:custGeom>
            <a:ln w="2514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74588" y="2208349"/>
            <a:ext cx="169798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Search</a:t>
            </a:r>
            <a:r>
              <a:rPr sz="2800" spc="-80" dirty="0">
                <a:latin typeface="Calibri"/>
                <a:cs typeface="Calibri"/>
              </a:rPr>
              <a:t> </a:t>
            </a:r>
            <a:r>
              <a:rPr sz="2800" spc="-55" dirty="0">
                <a:latin typeface="Calibri"/>
                <a:cs typeface="Calibri"/>
              </a:rPr>
              <a:t>Tree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15447" y="2132196"/>
            <a:ext cx="17291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Calibri"/>
                <a:cs typeface="Calibri"/>
              </a:rPr>
              <a:t>State</a:t>
            </a:r>
            <a:r>
              <a:rPr sz="2800" spc="-7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Graph</a:t>
            </a:r>
            <a:endParaRPr sz="2800">
              <a:latin typeface="Calibri"/>
              <a:cs typeface="Calibri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92D80F82-351B-6C98-8139-26B88860E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590364"/>
              </p:ext>
            </p:extLst>
          </p:nvPr>
        </p:nvGraphicFramePr>
        <p:xfrm>
          <a:off x="295836" y="162305"/>
          <a:ext cx="11134164" cy="783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71600" y="2514600"/>
            <a:ext cx="3047999" cy="32765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477000" y="2819400"/>
            <a:ext cx="4343399" cy="2743199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769887F1-EBAD-E39A-E4AF-0FC94B80BB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7860127"/>
              </p:ext>
            </p:extLst>
          </p:nvPr>
        </p:nvGraphicFramePr>
        <p:xfrm>
          <a:off x="636494" y="162306"/>
          <a:ext cx="10425953" cy="81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485136" y="1409444"/>
            <a:ext cx="1064704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Font typeface="Wingdings"/>
              <a:buChar char=""/>
              <a:tabLst>
                <a:tab pos="354965" algn="l"/>
                <a:tab pos="355600" algn="l"/>
              </a:tabLst>
            </a:pP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In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BFS,</a:t>
            </a:r>
            <a:r>
              <a:rPr sz="26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for</a:t>
            </a:r>
            <a:r>
              <a:rPr sz="26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example,</a:t>
            </a:r>
            <a:r>
              <a:rPr sz="2600" spc="5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we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shouldn’t</a:t>
            </a:r>
            <a:r>
              <a:rPr sz="2600" spc="-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bother</a:t>
            </a:r>
            <a:r>
              <a:rPr sz="26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expanding</a:t>
            </a:r>
            <a:r>
              <a:rPr sz="2600" spc="-2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the</a:t>
            </a:r>
            <a:r>
              <a:rPr sz="260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circled</a:t>
            </a:r>
            <a:r>
              <a:rPr sz="2600" spc="10" dirty="0">
                <a:solidFill>
                  <a:srgbClr val="333399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333399"/>
                </a:solidFill>
                <a:latin typeface="Calibri"/>
                <a:cs typeface="Calibri"/>
              </a:rPr>
              <a:t>nodes (why?)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5060" y="2455675"/>
            <a:ext cx="1193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71797" y="3967374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1797" y="3431764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05121" y="2950561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77121" y="2883582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57597" y="3967146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68342" y="3431536"/>
            <a:ext cx="120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43680" y="3302127"/>
            <a:ext cx="685800" cy="111760"/>
          </a:xfrm>
          <a:custGeom>
            <a:avLst/>
            <a:gdLst/>
            <a:ahLst/>
            <a:cxnLst/>
            <a:rect l="l" t="t" r="r" b="b"/>
            <a:pathLst>
              <a:path w="685800" h="111760">
                <a:moveTo>
                  <a:pt x="533400" y="0"/>
                </a:moveTo>
                <a:lnTo>
                  <a:pt x="0" y="111569"/>
                </a:lnTo>
              </a:path>
              <a:path w="685800" h="111760">
                <a:moveTo>
                  <a:pt x="533400" y="0"/>
                </a:moveTo>
                <a:lnTo>
                  <a:pt x="685800" y="11156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43680" y="378294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29480" y="378294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28440" y="2883711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15107" y="3954931"/>
            <a:ext cx="1033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49960" algn="l"/>
              </a:tabLst>
            </a:pPr>
            <a:r>
              <a:rPr sz="1800" i="1" dirty="0">
                <a:latin typeface="Calibri"/>
                <a:cs typeface="Calibri"/>
              </a:rPr>
              <a:t>p	q	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43707" y="3419321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48480" y="3419321"/>
            <a:ext cx="104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15107" y="4436133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q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11650" y="4436133"/>
            <a:ext cx="120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90796" y="4491902"/>
            <a:ext cx="1543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00798" y="4904596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15481" y="3235070"/>
            <a:ext cx="685800" cy="166370"/>
          </a:xfrm>
          <a:custGeom>
            <a:avLst/>
            <a:gdLst/>
            <a:ahLst/>
            <a:cxnLst/>
            <a:rect l="l" t="t" r="r" b="b"/>
            <a:pathLst>
              <a:path w="685800" h="166370">
                <a:moveTo>
                  <a:pt x="381000" y="0"/>
                </a:moveTo>
                <a:lnTo>
                  <a:pt x="0" y="165963"/>
                </a:lnTo>
              </a:path>
              <a:path w="685800" h="166370">
                <a:moveTo>
                  <a:pt x="381000" y="0"/>
                </a:moveTo>
                <a:lnTo>
                  <a:pt x="6858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6880" y="3770757"/>
            <a:ext cx="457200" cy="166370"/>
          </a:xfrm>
          <a:custGeom>
            <a:avLst/>
            <a:gdLst/>
            <a:ahLst/>
            <a:cxnLst/>
            <a:rect l="l" t="t" r="r" b="b"/>
            <a:pathLst>
              <a:path w="457200" h="166370">
                <a:moveTo>
                  <a:pt x="228600" y="0"/>
                </a:moveTo>
                <a:lnTo>
                  <a:pt x="0" y="165963"/>
                </a:lnTo>
              </a:path>
              <a:path w="457200" h="166370">
                <a:moveTo>
                  <a:pt x="228600" y="0"/>
                </a:moveTo>
                <a:lnTo>
                  <a:pt x="4572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01281" y="3770757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86880" y="4306442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56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72681" y="4306442"/>
            <a:ext cx="495300" cy="166370"/>
          </a:xfrm>
          <a:custGeom>
            <a:avLst/>
            <a:gdLst/>
            <a:ahLst/>
            <a:cxnLst/>
            <a:rect l="l" t="t" r="r" b="b"/>
            <a:pathLst>
              <a:path w="495300" h="166370">
                <a:moveTo>
                  <a:pt x="228600" y="0"/>
                </a:moveTo>
                <a:lnTo>
                  <a:pt x="0" y="111569"/>
                </a:lnTo>
              </a:path>
              <a:path w="495300" h="166370">
                <a:moveTo>
                  <a:pt x="228600" y="0"/>
                </a:moveTo>
                <a:lnTo>
                  <a:pt x="4953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72681" y="4787265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21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577198" y="3377426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q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649081" y="3235070"/>
            <a:ext cx="0" cy="124460"/>
          </a:xfrm>
          <a:custGeom>
            <a:avLst/>
            <a:gdLst/>
            <a:ahLst/>
            <a:cxnLst/>
            <a:rect l="l" t="t" r="r" b="b"/>
            <a:pathLst>
              <a:path h="124460">
                <a:moveTo>
                  <a:pt x="0" y="0"/>
                </a:moveTo>
                <a:lnTo>
                  <a:pt x="0" y="12412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99640" y="3419268"/>
            <a:ext cx="1346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86307" y="4490487"/>
            <a:ext cx="10331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  <a:tab pos="949960" algn="l"/>
              </a:tabLst>
            </a:pPr>
            <a:r>
              <a:rPr sz="1800" i="1" dirty="0">
                <a:latin typeface="Calibri"/>
                <a:cs typeface="Calibri"/>
              </a:rPr>
              <a:t>p	q	f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14907" y="3954877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319680" y="3954877"/>
            <a:ext cx="104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86307" y="4971690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q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82850" y="4971690"/>
            <a:ext cx="120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61996" y="5027457"/>
            <a:ext cx="1543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latin typeface="Calibri"/>
                <a:cs typeface="Calibri"/>
              </a:rPr>
              <a:t>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71997" y="5440152"/>
            <a:ext cx="143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372480" y="4306442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4050029" y="3297173"/>
            <a:ext cx="1327785" cy="1180465"/>
            <a:chOff x="4050029" y="3297173"/>
            <a:chExt cx="1327785" cy="1180465"/>
          </a:xfrm>
        </p:grpSpPr>
        <p:sp>
          <p:nvSpPr>
            <p:cNvPr id="40" name="object 40"/>
            <p:cNvSpPr/>
            <p:nvPr/>
          </p:nvSpPr>
          <p:spPr>
            <a:xfrm>
              <a:off x="4686680" y="3770756"/>
              <a:ext cx="685800" cy="166370"/>
            </a:xfrm>
            <a:custGeom>
              <a:avLst/>
              <a:gdLst/>
              <a:ahLst/>
              <a:cxnLst/>
              <a:rect l="l" t="t" r="r" b="b"/>
              <a:pathLst>
                <a:path w="685800" h="166370">
                  <a:moveTo>
                    <a:pt x="381000" y="0"/>
                  </a:moveTo>
                  <a:lnTo>
                    <a:pt x="0" y="165963"/>
                  </a:lnTo>
                </a:path>
                <a:path w="685800" h="166370">
                  <a:moveTo>
                    <a:pt x="381000" y="0"/>
                  </a:moveTo>
                  <a:lnTo>
                    <a:pt x="6858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077080" y="3302126"/>
              <a:ext cx="990600" cy="99060"/>
            </a:xfrm>
            <a:custGeom>
              <a:avLst/>
              <a:gdLst/>
              <a:ahLst/>
              <a:cxnLst/>
              <a:rect l="l" t="t" r="r" b="b"/>
              <a:pathLst>
                <a:path w="990600" h="99060">
                  <a:moveTo>
                    <a:pt x="0" y="0"/>
                  </a:moveTo>
                  <a:lnTo>
                    <a:pt x="990600" y="99021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893182" y="3407282"/>
              <a:ext cx="394335" cy="359410"/>
            </a:xfrm>
            <a:custGeom>
              <a:avLst/>
              <a:gdLst/>
              <a:ahLst/>
              <a:cxnLst/>
              <a:rect l="l" t="t" r="r" b="b"/>
              <a:pathLst>
                <a:path w="394335" h="359410">
                  <a:moveTo>
                    <a:pt x="196977" y="0"/>
                  </a:moveTo>
                  <a:lnTo>
                    <a:pt x="144612" y="6409"/>
                  </a:lnTo>
                  <a:lnTo>
                    <a:pt x="97558" y="24499"/>
                  </a:lnTo>
                  <a:lnTo>
                    <a:pt x="57692" y="52558"/>
                  </a:lnTo>
                  <a:lnTo>
                    <a:pt x="26892" y="88877"/>
                  </a:lnTo>
                  <a:lnTo>
                    <a:pt x="7036" y="131744"/>
                  </a:lnTo>
                  <a:lnTo>
                    <a:pt x="0" y="179450"/>
                  </a:lnTo>
                  <a:lnTo>
                    <a:pt x="7036" y="227157"/>
                  </a:lnTo>
                  <a:lnTo>
                    <a:pt x="26892" y="270024"/>
                  </a:lnTo>
                  <a:lnTo>
                    <a:pt x="57692" y="306343"/>
                  </a:lnTo>
                  <a:lnTo>
                    <a:pt x="97558" y="334402"/>
                  </a:lnTo>
                  <a:lnTo>
                    <a:pt x="144612" y="352492"/>
                  </a:lnTo>
                  <a:lnTo>
                    <a:pt x="196977" y="358902"/>
                  </a:lnTo>
                  <a:lnTo>
                    <a:pt x="249341" y="352492"/>
                  </a:lnTo>
                  <a:lnTo>
                    <a:pt x="296395" y="334402"/>
                  </a:lnTo>
                  <a:lnTo>
                    <a:pt x="336261" y="306343"/>
                  </a:lnTo>
                  <a:lnTo>
                    <a:pt x="367061" y="270024"/>
                  </a:lnTo>
                  <a:lnTo>
                    <a:pt x="386917" y="227157"/>
                  </a:lnTo>
                  <a:lnTo>
                    <a:pt x="393954" y="179450"/>
                  </a:lnTo>
                  <a:lnTo>
                    <a:pt x="386917" y="131744"/>
                  </a:lnTo>
                  <a:lnTo>
                    <a:pt x="367061" y="88877"/>
                  </a:lnTo>
                  <a:lnTo>
                    <a:pt x="336261" y="52558"/>
                  </a:lnTo>
                  <a:lnTo>
                    <a:pt x="296395" y="24499"/>
                  </a:lnTo>
                  <a:lnTo>
                    <a:pt x="249341" y="6409"/>
                  </a:lnTo>
                  <a:lnTo>
                    <a:pt x="196977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893182" y="3407282"/>
              <a:ext cx="394335" cy="359410"/>
            </a:xfrm>
            <a:custGeom>
              <a:avLst/>
              <a:gdLst/>
              <a:ahLst/>
              <a:cxnLst/>
              <a:rect l="l" t="t" r="r" b="b"/>
              <a:pathLst>
                <a:path w="394335" h="359410">
                  <a:moveTo>
                    <a:pt x="0" y="179450"/>
                  </a:moveTo>
                  <a:lnTo>
                    <a:pt x="7036" y="131744"/>
                  </a:lnTo>
                  <a:lnTo>
                    <a:pt x="26892" y="88877"/>
                  </a:lnTo>
                  <a:lnTo>
                    <a:pt x="57692" y="52558"/>
                  </a:lnTo>
                  <a:lnTo>
                    <a:pt x="97558" y="24499"/>
                  </a:lnTo>
                  <a:lnTo>
                    <a:pt x="144612" y="6409"/>
                  </a:lnTo>
                  <a:lnTo>
                    <a:pt x="196977" y="0"/>
                  </a:lnTo>
                  <a:lnTo>
                    <a:pt x="249341" y="6409"/>
                  </a:lnTo>
                  <a:lnTo>
                    <a:pt x="296395" y="24499"/>
                  </a:lnTo>
                  <a:lnTo>
                    <a:pt x="336261" y="52558"/>
                  </a:lnTo>
                  <a:lnTo>
                    <a:pt x="367061" y="88877"/>
                  </a:lnTo>
                  <a:lnTo>
                    <a:pt x="386917" y="131744"/>
                  </a:lnTo>
                  <a:lnTo>
                    <a:pt x="393954" y="179450"/>
                  </a:lnTo>
                  <a:lnTo>
                    <a:pt x="386917" y="227157"/>
                  </a:lnTo>
                  <a:lnTo>
                    <a:pt x="367061" y="270024"/>
                  </a:lnTo>
                  <a:lnTo>
                    <a:pt x="336261" y="306343"/>
                  </a:lnTo>
                  <a:lnTo>
                    <a:pt x="296395" y="334402"/>
                  </a:lnTo>
                  <a:lnTo>
                    <a:pt x="249341" y="352492"/>
                  </a:lnTo>
                  <a:lnTo>
                    <a:pt x="196977" y="358902"/>
                  </a:lnTo>
                  <a:lnTo>
                    <a:pt x="144612" y="352492"/>
                  </a:lnTo>
                  <a:lnTo>
                    <a:pt x="97558" y="334402"/>
                  </a:lnTo>
                  <a:lnTo>
                    <a:pt x="57692" y="306343"/>
                  </a:lnTo>
                  <a:lnTo>
                    <a:pt x="26892" y="270024"/>
                  </a:lnTo>
                  <a:lnTo>
                    <a:pt x="7036" y="227157"/>
                  </a:lnTo>
                  <a:lnTo>
                    <a:pt x="0" y="179450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458080" y="4306442"/>
              <a:ext cx="457200" cy="166370"/>
            </a:xfrm>
            <a:custGeom>
              <a:avLst/>
              <a:gdLst/>
              <a:ahLst/>
              <a:cxnLst/>
              <a:rect l="l" t="t" r="r" b="b"/>
              <a:pathLst>
                <a:path w="457200" h="166370">
                  <a:moveTo>
                    <a:pt x="228600" y="0"/>
                  </a:moveTo>
                  <a:lnTo>
                    <a:pt x="0" y="165963"/>
                  </a:lnTo>
                </a:path>
                <a:path w="457200" h="166370">
                  <a:moveTo>
                    <a:pt x="228600" y="0"/>
                  </a:moveTo>
                  <a:lnTo>
                    <a:pt x="457200" y="165963"/>
                  </a:lnTo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054982" y="3940682"/>
              <a:ext cx="394335" cy="359410"/>
            </a:xfrm>
            <a:custGeom>
              <a:avLst/>
              <a:gdLst/>
              <a:ahLst/>
              <a:cxnLst/>
              <a:rect l="l" t="t" r="r" b="b"/>
              <a:pathLst>
                <a:path w="394335" h="359410">
                  <a:moveTo>
                    <a:pt x="196977" y="0"/>
                  </a:moveTo>
                  <a:lnTo>
                    <a:pt x="144612" y="6409"/>
                  </a:lnTo>
                  <a:lnTo>
                    <a:pt x="97558" y="24499"/>
                  </a:lnTo>
                  <a:lnTo>
                    <a:pt x="57692" y="52558"/>
                  </a:lnTo>
                  <a:lnTo>
                    <a:pt x="26892" y="88877"/>
                  </a:lnTo>
                  <a:lnTo>
                    <a:pt x="7036" y="131744"/>
                  </a:lnTo>
                  <a:lnTo>
                    <a:pt x="0" y="179451"/>
                  </a:lnTo>
                  <a:lnTo>
                    <a:pt x="7036" y="227157"/>
                  </a:lnTo>
                  <a:lnTo>
                    <a:pt x="26892" y="270024"/>
                  </a:lnTo>
                  <a:lnTo>
                    <a:pt x="57692" y="306343"/>
                  </a:lnTo>
                  <a:lnTo>
                    <a:pt x="97558" y="334402"/>
                  </a:lnTo>
                  <a:lnTo>
                    <a:pt x="144612" y="352492"/>
                  </a:lnTo>
                  <a:lnTo>
                    <a:pt x="196977" y="358902"/>
                  </a:lnTo>
                  <a:lnTo>
                    <a:pt x="249341" y="352492"/>
                  </a:lnTo>
                  <a:lnTo>
                    <a:pt x="296395" y="334402"/>
                  </a:lnTo>
                  <a:lnTo>
                    <a:pt x="336261" y="306343"/>
                  </a:lnTo>
                  <a:lnTo>
                    <a:pt x="367061" y="270024"/>
                  </a:lnTo>
                  <a:lnTo>
                    <a:pt x="386917" y="227157"/>
                  </a:lnTo>
                  <a:lnTo>
                    <a:pt x="393954" y="179451"/>
                  </a:lnTo>
                  <a:lnTo>
                    <a:pt x="386917" y="131744"/>
                  </a:lnTo>
                  <a:lnTo>
                    <a:pt x="367061" y="88877"/>
                  </a:lnTo>
                  <a:lnTo>
                    <a:pt x="336261" y="52558"/>
                  </a:lnTo>
                  <a:lnTo>
                    <a:pt x="296395" y="24499"/>
                  </a:lnTo>
                  <a:lnTo>
                    <a:pt x="249341" y="6409"/>
                  </a:lnTo>
                  <a:lnTo>
                    <a:pt x="196977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54982" y="3940682"/>
              <a:ext cx="394335" cy="359410"/>
            </a:xfrm>
            <a:custGeom>
              <a:avLst/>
              <a:gdLst/>
              <a:ahLst/>
              <a:cxnLst/>
              <a:rect l="l" t="t" r="r" b="b"/>
              <a:pathLst>
                <a:path w="394335" h="359410">
                  <a:moveTo>
                    <a:pt x="0" y="179451"/>
                  </a:moveTo>
                  <a:lnTo>
                    <a:pt x="7036" y="131744"/>
                  </a:lnTo>
                  <a:lnTo>
                    <a:pt x="26892" y="88877"/>
                  </a:lnTo>
                  <a:lnTo>
                    <a:pt x="57692" y="52558"/>
                  </a:lnTo>
                  <a:lnTo>
                    <a:pt x="97558" y="24499"/>
                  </a:lnTo>
                  <a:lnTo>
                    <a:pt x="144612" y="6409"/>
                  </a:lnTo>
                  <a:lnTo>
                    <a:pt x="196977" y="0"/>
                  </a:lnTo>
                  <a:lnTo>
                    <a:pt x="249341" y="6409"/>
                  </a:lnTo>
                  <a:lnTo>
                    <a:pt x="296395" y="24499"/>
                  </a:lnTo>
                  <a:lnTo>
                    <a:pt x="336261" y="52558"/>
                  </a:lnTo>
                  <a:lnTo>
                    <a:pt x="367061" y="88877"/>
                  </a:lnTo>
                  <a:lnTo>
                    <a:pt x="386917" y="131744"/>
                  </a:lnTo>
                  <a:lnTo>
                    <a:pt x="393954" y="179451"/>
                  </a:lnTo>
                  <a:lnTo>
                    <a:pt x="386917" y="227157"/>
                  </a:lnTo>
                  <a:lnTo>
                    <a:pt x="367061" y="270024"/>
                  </a:lnTo>
                  <a:lnTo>
                    <a:pt x="336261" y="306343"/>
                  </a:lnTo>
                  <a:lnTo>
                    <a:pt x="296395" y="334402"/>
                  </a:lnTo>
                  <a:lnTo>
                    <a:pt x="249341" y="352492"/>
                  </a:lnTo>
                  <a:lnTo>
                    <a:pt x="196977" y="358902"/>
                  </a:lnTo>
                  <a:lnTo>
                    <a:pt x="144612" y="352492"/>
                  </a:lnTo>
                  <a:lnTo>
                    <a:pt x="97558" y="334402"/>
                  </a:lnTo>
                  <a:lnTo>
                    <a:pt x="57692" y="306343"/>
                  </a:lnTo>
                  <a:lnTo>
                    <a:pt x="26892" y="270024"/>
                  </a:lnTo>
                  <a:lnTo>
                    <a:pt x="7036" y="227157"/>
                  </a:lnTo>
                  <a:lnTo>
                    <a:pt x="0" y="179451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/>
          <p:nvPr/>
        </p:nvSpPr>
        <p:spPr>
          <a:xfrm>
            <a:off x="4458080" y="4842128"/>
            <a:ext cx="0" cy="111760"/>
          </a:xfrm>
          <a:custGeom>
            <a:avLst/>
            <a:gdLst/>
            <a:ahLst/>
            <a:cxnLst/>
            <a:rect l="l" t="t" r="r" b="b"/>
            <a:pathLst>
              <a:path h="111760">
                <a:moveTo>
                  <a:pt x="0" y="0"/>
                </a:moveTo>
                <a:lnTo>
                  <a:pt x="0" y="111569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143880" y="4842128"/>
            <a:ext cx="495300" cy="166370"/>
          </a:xfrm>
          <a:custGeom>
            <a:avLst/>
            <a:gdLst/>
            <a:ahLst/>
            <a:cxnLst/>
            <a:rect l="l" t="t" r="r" b="b"/>
            <a:pathLst>
              <a:path w="495300" h="166370">
                <a:moveTo>
                  <a:pt x="228600" y="0"/>
                </a:moveTo>
                <a:lnTo>
                  <a:pt x="0" y="111569"/>
                </a:lnTo>
              </a:path>
              <a:path w="495300" h="166370">
                <a:moveTo>
                  <a:pt x="228600" y="0"/>
                </a:moveTo>
                <a:lnTo>
                  <a:pt x="495300" y="165963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43880" y="5322951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21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077080" y="2774823"/>
            <a:ext cx="4572000" cy="158115"/>
          </a:xfrm>
          <a:custGeom>
            <a:avLst/>
            <a:gdLst/>
            <a:ahLst/>
            <a:cxnLst/>
            <a:rect l="l" t="t" r="r" b="b"/>
            <a:pathLst>
              <a:path w="4572000" h="158114">
                <a:moveTo>
                  <a:pt x="2438400" y="0"/>
                </a:moveTo>
                <a:lnTo>
                  <a:pt x="0" y="157594"/>
                </a:lnTo>
              </a:path>
              <a:path w="4572000" h="158114">
                <a:moveTo>
                  <a:pt x="2438400" y="0"/>
                </a:moveTo>
                <a:lnTo>
                  <a:pt x="2819400" y="90652"/>
                </a:lnTo>
              </a:path>
              <a:path w="4572000" h="158114">
                <a:moveTo>
                  <a:pt x="2438400" y="0"/>
                </a:moveTo>
                <a:lnTo>
                  <a:pt x="4572000" y="90652"/>
                </a:lnTo>
              </a:path>
            </a:pathLst>
          </a:custGeom>
          <a:ln w="99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1" name="object 51"/>
          <p:cNvGrpSpPr/>
          <p:nvPr/>
        </p:nvGrpSpPr>
        <p:grpSpPr>
          <a:xfrm>
            <a:off x="6118097" y="3951732"/>
            <a:ext cx="845185" cy="372110"/>
            <a:chOff x="6118097" y="3951732"/>
            <a:chExt cx="845185" cy="372110"/>
          </a:xfrm>
        </p:grpSpPr>
        <p:sp>
          <p:nvSpPr>
            <p:cNvPr id="52" name="object 52"/>
            <p:cNvSpPr/>
            <p:nvPr/>
          </p:nvSpPr>
          <p:spPr>
            <a:xfrm>
              <a:off x="6123050" y="3959733"/>
              <a:ext cx="394335" cy="359410"/>
            </a:xfrm>
            <a:custGeom>
              <a:avLst/>
              <a:gdLst/>
              <a:ahLst/>
              <a:cxnLst/>
              <a:rect l="l" t="t" r="r" b="b"/>
              <a:pathLst>
                <a:path w="394334" h="359410">
                  <a:moveTo>
                    <a:pt x="196977" y="0"/>
                  </a:moveTo>
                  <a:lnTo>
                    <a:pt x="144612" y="6409"/>
                  </a:lnTo>
                  <a:lnTo>
                    <a:pt x="97558" y="24499"/>
                  </a:lnTo>
                  <a:lnTo>
                    <a:pt x="57692" y="52558"/>
                  </a:lnTo>
                  <a:lnTo>
                    <a:pt x="26892" y="88877"/>
                  </a:lnTo>
                  <a:lnTo>
                    <a:pt x="7036" y="131744"/>
                  </a:lnTo>
                  <a:lnTo>
                    <a:pt x="0" y="179451"/>
                  </a:lnTo>
                  <a:lnTo>
                    <a:pt x="7036" y="227157"/>
                  </a:lnTo>
                  <a:lnTo>
                    <a:pt x="26892" y="270024"/>
                  </a:lnTo>
                  <a:lnTo>
                    <a:pt x="57692" y="306343"/>
                  </a:lnTo>
                  <a:lnTo>
                    <a:pt x="97558" y="334402"/>
                  </a:lnTo>
                  <a:lnTo>
                    <a:pt x="144612" y="352492"/>
                  </a:lnTo>
                  <a:lnTo>
                    <a:pt x="196977" y="358902"/>
                  </a:lnTo>
                  <a:lnTo>
                    <a:pt x="249341" y="352492"/>
                  </a:lnTo>
                  <a:lnTo>
                    <a:pt x="296395" y="334402"/>
                  </a:lnTo>
                  <a:lnTo>
                    <a:pt x="336261" y="306343"/>
                  </a:lnTo>
                  <a:lnTo>
                    <a:pt x="367061" y="270024"/>
                  </a:lnTo>
                  <a:lnTo>
                    <a:pt x="386917" y="227157"/>
                  </a:lnTo>
                  <a:lnTo>
                    <a:pt x="393954" y="179451"/>
                  </a:lnTo>
                  <a:lnTo>
                    <a:pt x="386917" y="131744"/>
                  </a:lnTo>
                  <a:lnTo>
                    <a:pt x="367061" y="88877"/>
                  </a:lnTo>
                  <a:lnTo>
                    <a:pt x="336261" y="52558"/>
                  </a:lnTo>
                  <a:lnTo>
                    <a:pt x="296395" y="24499"/>
                  </a:lnTo>
                  <a:lnTo>
                    <a:pt x="249341" y="6409"/>
                  </a:lnTo>
                  <a:lnTo>
                    <a:pt x="196977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123050" y="3959733"/>
              <a:ext cx="394335" cy="359410"/>
            </a:xfrm>
            <a:custGeom>
              <a:avLst/>
              <a:gdLst/>
              <a:ahLst/>
              <a:cxnLst/>
              <a:rect l="l" t="t" r="r" b="b"/>
              <a:pathLst>
                <a:path w="394334" h="359410">
                  <a:moveTo>
                    <a:pt x="0" y="179451"/>
                  </a:moveTo>
                  <a:lnTo>
                    <a:pt x="7036" y="131744"/>
                  </a:lnTo>
                  <a:lnTo>
                    <a:pt x="26892" y="88877"/>
                  </a:lnTo>
                  <a:lnTo>
                    <a:pt x="57692" y="52558"/>
                  </a:lnTo>
                  <a:lnTo>
                    <a:pt x="97558" y="24499"/>
                  </a:lnTo>
                  <a:lnTo>
                    <a:pt x="144612" y="6409"/>
                  </a:lnTo>
                  <a:lnTo>
                    <a:pt x="196977" y="0"/>
                  </a:lnTo>
                  <a:lnTo>
                    <a:pt x="249341" y="6409"/>
                  </a:lnTo>
                  <a:lnTo>
                    <a:pt x="296395" y="24499"/>
                  </a:lnTo>
                  <a:lnTo>
                    <a:pt x="336261" y="52558"/>
                  </a:lnTo>
                  <a:lnTo>
                    <a:pt x="367061" y="88877"/>
                  </a:lnTo>
                  <a:lnTo>
                    <a:pt x="386917" y="131744"/>
                  </a:lnTo>
                  <a:lnTo>
                    <a:pt x="393954" y="179451"/>
                  </a:lnTo>
                  <a:lnTo>
                    <a:pt x="386917" y="227157"/>
                  </a:lnTo>
                  <a:lnTo>
                    <a:pt x="367061" y="270024"/>
                  </a:lnTo>
                  <a:lnTo>
                    <a:pt x="336261" y="306343"/>
                  </a:lnTo>
                  <a:lnTo>
                    <a:pt x="296395" y="334402"/>
                  </a:lnTo>
                  <a:lnTo>
                    <a:pt x="249341" y="352492"/>
                  </a:lnTo>
                  <a:lnTo>
                    <a:pt x="196977" y="358902"/>
                  </a:lnTo>
                  <a:lnTo>
                    <a:pt x="144612" y="352492"/>
                  </a:lnTo>
                  <a:lnTo>
                    <a:pt x="97558" y="334402"/>
                  </a:lnTo>
                  <a:lnTo>
                    <a:pt x="57692" y="306343"/>
                  </a:lnTo>
                  <a:lnTo>
                    <a:pt x="26892" y="270024"/>
                  </a:lnTo>
                  <a:lnTo>
                    <a:pt x="7036" y="227157"/>
                  </a:lnTo>
                  <a:lnTo>
                    <a:pt x="0" y="179451"/>
                  </a:lnTo>
                  <a:close/>
                </a:path>
              </a:pathLst>
            </a:custGeom>
            <a:ln w="990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565010" y="3956685"/>
              <a:ext cx="393700" cy="359410"/>
            </a:xfrm>
            <a:custGeom>
              <a:avLst/>
              <a:gdLst/>
              <a:ahLst/>
              <a:cxnLst/>
              <a:rect l="l" t="t" r="r" b="b"/>
              <a:pathLst>
                <a:path w="393700" h="359410">
                  <a:moveTo>
                    <a:pt x="196596" y="0"/>
                  </a:moveTo>
                  <a:lnTo>
                    <a:pt x="144334" y="6409"/>
                  </a:lnTo>
                  <a:lnTo>
                    <a:pt x="97372" y="24499"/>
                  </a:lnTo>
                  <a:lnTo>
                    <a:pt x="57583" y="52558"/>
                  </a:lnTo>
                  <a:lnTo>
                    <a:pt x="26842" y="88877"/>
                  </a:lnTo>
                  <a:lnTo>
                    <a:pt x="7022" y="131744"/>
                  </a:lnTo>
                  <a:lnTo>
                    <a:pt x="0" y="179450"/>
                  </a:lnTo>
                  <a:lnTo>
                    <a:pt x="7022" y="227157"/>
                  </a:lnTo>
                  <a:lnTo>
                    <a:pt x="26842" y="270024"/>
                  </a:lnTo>
                  <a:lnTo>
                    <a:pt x="57583" y="306343"/>
                  </a:lnTo>
                  <a:lnTo>
                    <a:pt x="97372" y="334402"/>
                  </a:lnTo>
                  <a:lnTo>
                    <a:pt x="144334" y="352492"/>
                  </a:lnTo>
                  <a:lnTo>
                    <a:pt x="196596" y="358902"/>
                  </a:lnTo>
                  <a:lnTo>
                    <a:pt x="248857" y="352492"/>
                  </a:lnTo>
                  <a:lnTo>
                    <a:pt x="295819" y="334402"/>
                  </a:lnTo>
                  <a:lnTo>
                    <a:pt x="335608" y="306343"/>
                  </a:lnTo>
                  <a:lnTo>
                    <a:pt x="366349" y="270024"/>
                  </a:lnTo>
                  <a:lnTo>
                    <a:pt x="386169" y="227157"/>
                  </a:lnTo>
                  <a:lnTo>
                    <a:pt x="393192" y="179450"/>
                  </a:lnTo>
                  <a:lnTo>
                    <a:pt x="386169" y="131744"/>
                  </a:lnTo>
                  <a:lnTo>
                    <a:pt x="366349" y="88877"/>
                  </a:lnTo>
                  <a:lnTo>
                    <a:pt x="335608" y="52558"/>
                  </a:lnTo>
                  <a:lnTo>
                    <a:pt x="295819" y="24499"/>
                  </a:lnTo>
                  <a:lnTo>
                    <a:pt x="248857" y="6409"/>
                  </a:lnTo>
                  <a:lnTo>
                    <a:pt x="196596" y="0"/>
                  </a:lnTo>
                  <a:close/>
                </a:path>
              </a:pathLst>
            </a:custGeom>
            <a:solidFill>
              <a:srgbClr val="FF3300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65010" y="3956685"/>
              <a:ext cx="393700" cy="359410"/>
            </a:xfrm>
            <a:custGeom>
              <a:avLst/>
              <a:gdLst/>
              <a:ahLst/>
              <a:cxnLst/>
              <a:rect l="l" t="t" r="r" b="b"/>
              <a:pathLst>
                <a:path w="393700" h="359410">
                  <a:moveTo>
                    <a:pt x="0" y="179450"/>
                  </a:moveTo>
                  <a:lnTo>
                    <a:pt x="7022" y="131744"/>
                  </a:lnTo>
                  <a:lnTo>
                    <a:pt x="26842" y="88877"/>
                  </a:lnTo>
                  <a:lnTo>
                    <a:pt x="57583" y="52558"/>
                  </a:lnTo>
                  <a:lnTo>
                    <a:pt x="97372" y="24499"/>
                  </a:lnTo>
                  <a:lnTo>
                    <a:pt x="144334" y="6409"/>
                  </a:lnTo>
                  <a:lnTo>
                    <a:pt x="196596" y="0"/>
                  </a:lnTo>
                  <a:lnTo>
                    <a:pt x="248857" y="6409"/>
                  </a:lnTo>
                  <a:lnTo>
                    <a:pt x="295819" y="24499"/>
                  </a:lnTo>
                  <a:lnTo>
                    <a:pt x="335608" y="52558"/>
                  </a:lnTo>
                  <a:lnTo>
                    <a:pt x="366349" y="88877"/>
                  </a:lnTo>
                  <a:lnTo>
                    <a:pt x="386169" y="131744"/>
                  </a:lnTo>
                  <a:lnTo>
                    <a:pt x="393192" y="179450"/>
                  </a:lnTo>
                  <a:lnTo>
                    <a:pt x="386169" y="227157"/>
                  </a:lnTo>
                  <a:lnTo>
                    <a:pt x="366349" y="270024"/>
                  </a:lnTo>
                  <a:lnTo>
                    <a:pt x="335608" y="306343"/>
                  </a:lnTo>
                  <a:lnTo>
                    <a:pt x="295819" y="334402"/>
                  </a:lnTo>
                  <a:lnTo>
                    <a:pt x="248857" y="352492"/>
                  </a:lnTo>
                  <a:lnTo>
                    <a:pt x="196596" y="358902"/>
                  </a:lnTo>
                  <a:lnTo>
                    <a:pt x="144334" y="352492"/>
                  </a:lnTo>
                  <a:lnTo>
                    <a:pt x="97372" y="334402"/>
                  </a:lnTo>
                  <a:lnTo>
                    <a:pt x="57583" y="306343"/>
                  </a:lnTo>
                  <a:lnTo>
                    <a:pt x="26842" y="270024"/>
                  </a:lnTo>
                  <a:lnTo>
                    <a:pt x="7022" y="227157"/>
                  </a:lnTo>
                  <a:lnTo>
                    <a:pt x="0" y="179450"/>
                  </a:lnTo>
                  <a:close/>
                </a:path>
              </a:pathLst>
            </a:custGeom>
            <a:ln w="990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0266B24-520A-935F-423F-E6C780B91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8614910"/>
              </p:ext>
            </p:extLst>
          </p:nvPr>
        </p:nvGraphicFramePr>
        <p:xfrm>
          <a:off x="277906" y="165640"/>
          <a:ext cx="10219765" cy="1035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3144" indent="-342900">
              <a:lnSpc>
                <a:spcPct val="100000"/>
              </a:lnSpc>
              <a:spcBef>
                <a:spcPts val="100"/>
              </a:spcBef>
              <a:buFont typeface="Wingdings"/>
              <a:buChar char=""/>
              <a:tabLst>
                <a:tab pos="1033144" algn="l"/>
                <a:tab pos="1033780" algn="l"/>
              </a:tabLst>
            </a:pPr>
            <a:r>
              <a:rPr spc="-5" dirty="0"/>
              <a:t>Idea:</a:t>
            </a:r>
            <a:r>
              <a:rPr spc="-15" dirty="0"/>
              <a:t> </a:t>
            </a:r>
            <a:r>
              <a:rPr spc="-5" dirty="0"/>
              <a:t>never</a:t>
            </a:r>
            <a:r>
              <a:rPr spc="10" dirty="0"/>
              <a:t> </a:t>
            </a:r>
            <a:r>
              <a:rPr spc="-5" dirty="0">
                <a:solidFill>
                  <a:srgbClr val="FF0000"/>
                </a:solidFill>
              </a:rPr>
              <a:t>expand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5" dirty="0"/>
              <a:t>state</a:t>
            </a:r>
            <a:r>
              <a:rPr spc="-10" dirty="0"/>
              <a:t> </a:t>
            </a:r>
            <a:r>
              <a:rPr spc="-5" dirty="0"/>
              <a:t>twice</a:t>
            </a:r>
          </a:p>
          <a:p>
            <a:pPr marL="1033144" indent="-342900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1033144" algn="l"/>
                <a:tab pos="1033780" algn="l"/>
              </a:tabLst>
            </a:pPr>
            <a:r>
              <a:rPr spc="-5" dirty="0"/>
              <a:t>How</a:t>
            </a:r>
            <a:r>
              <a:rPr spc="-40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spc="-5" dirty="0"/>
              <a:t>implement:</a:t>
            </a:r>
          </a:p>
          <a:p>
            <a:pPr marL="1433195" lvl="1" indent="-285750">
              <a:lnSpc>
                <a:spcPct val="100000"/>
              </a:lnSpc>
              <a:spcBef>
                <a:spcPts val="950"/>
              </a:spcBef>
              <a:buFont typeface="Wingdings"/>
              <a:buChar char=""/>
              <a:tabLst>
                <a:tab pos="1433195" algn="l"/>
                <a:tab pos="1433830" algn="l"/>
              </a:tabLst>
            </a:pPr>
            <a:r>
              <a:rPr sz="2000" spc="-5" dirty="0">
                <a:latin typeface="Calibri"/>
                <a:cs typeface="Calibri"/>
              </a:rPr>
              <a:t>Tree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+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expanded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states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(“closed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set”)</a:t>
            </a:r>
            <a:endParaRPr sz="2000">
              <a:latin typeface="Calibri"/>
              <a:cs typeface="Calibri"/>
            </a:endParaRPr>
          </a:p>
          <a:p>
            <a:pPr marL="1433195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1433195" algn="l"/>
                <a:tab pos="1433830" algn="l"/>
              </a:tabLst>
            </a:pPr>
            <a:r>
              <a:rPr sz="2000" spc="-5" dirty="0">
                <a:latin typeface="Calibri"/>
                <a:cs typeface="Calibri"/>
              </a:rPr>
              <a:t>Expand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tree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node-by-node,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but…</a:t>
            </a:r>
            <a:endParaRPr sz="2000">
              <a:latin typeface="Calibri"/>
              <a:cs typeface="Calibri"/>
            </a:endParaRPr>
          </a:p>
          <a:p>
            <a:pPr marL="1433195" marR="5080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1433195" algn="l"/>
                <a:tab pos="1433830" algn="l"/>
              </a:tabLst>
            </a:pPr>
            <a:r>
              <a:rPr sz="2000" spc="-5" dirty="0">
                <a:latin typeface="Calibri"/>
                <a:cs typeface="Calibri"/>
              </a:rPr>
              <a:t>Before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expanding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node,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check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make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sure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state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never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been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expanded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before</a:t>
            </a:r>
            <a:endParaRPr sz="2000">
              <a:latin typeface="Calibri"/>
              <a:cs typeface="Calibri"/>
            </a:endParaRPr>
          </a:p>
          <a:p>
            <a:pPr marL="1433195" lvl="1" indent="-285750">
              <a:lnSpc>
                <a:spcPct val="100000"/>
              </a:lnSpc>
              <a:spcBef>
                <a:spcPts val="480"/>
              </a:spcBef>
              <a:buFont typeface="Wingdings"/>
              <a:buChar char=""/>
              <a:tabLst>
                <a:tab pos="1433195" algn="l"/>
                <a:tab pos="1433830" algn="l"/>
              </a:tabLst>
            </a:pP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not new, skip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it,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new add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closed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set</a:t>
            </a:r>
            <a:endParaRPr sz="2000">
              <a:latin typeface="Calibri"/>
              <a:cs typeface="Calibri"/>
            </a:endParaRPr>
          </a:p>
          <a:p>
            <a:pPr marL="1033144" indent="-342900">
              <a:lnSpc>
                <a:spcPct val="100000"/>
              </a:lnSpc>
              <a:spcBef>
                <a:spcPts val="1545"/>
              </a:spcBef>
              <a:buFont typeface="Wingdings"/>
              <a:buChar char=""/>
              <a:tabLst>
                <a:tab pos="1033144" algn="l"/>
                <a:tab pos="1033780" algn="l"/>
              </a:tabLst>
            </a:pPr>
            <a:r>
              <a:rPr spc="-5" dirty="0"/>
              <a:t>Important:</a:t>
            </a:r>
            <a:r>
              <a:rPr spc="-30" dirty="0"/>
              <a:t> </a:t>
            </a:r>
            <a:r>
              <a:rPr spc="-5" dirty="0">
                <a:solidFill>
                  <a:srgbClr val="FF0000"/>
                </a:solidFill>
              </a:rPr>
              <a:t>store </a:t>
            </a:r>
            <a:r>
              <a:rPr dirty="0">
                <a:solidFill>
                  <a:srgbClr val="FF0000"/>
                </a:solidFill>
              </a:rPr>
              <a:t>the</a:t>
            </a:r>
            <a:r>
              <a:rPr spc="-5" dirty="0">
                <a:solidFill>
                  <a:srgbClr val="FF0000"/>
                </a:solidFill>
              </a:rPr>
              <a:t> closed set</a:t>
            </a:r>
            <a:r>
              <a:rPr dirty="0">
                <a:solidFill>
                  <a:srgbClr val="FF0000"/>
                </a:solidFill>
              </a:rPr>
              <a:t> as</a:t>
            </a:r>
            <a:r>
              <a:rPr spc="-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a</a:t>
            </a:r>
            <a:r>
              <a:rPr spc="-10" dirty="0">
                <a:solidFill>
                  <a:srgbClr val="FF0000"/>
                </a:solidFill>
              </a:rPr>
              <a:t> </a:t>
            </a:r>
            <a:r>
              <a:rPr spc="-5" dirty="0">
                <a:solidFill>
                  <a:srgbClr val="FF0000"/>
                </a:solidFill>
              </a:rPr>
              <a:t>set</a:t>
            </a:r>
            <a:r>
              <a:rPr spc="-5" dirty="0"/>
              <a:t>, not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list</a:t>
            </a:r>
          </a:p>
          <a:p>
            <a:pPr marL="1033144" indent="-342900">
              <a:lnSpc>
                <a:spcPct val="100000"/>
              </a:lnSpc>
              <a:spcBef>
                <a:spcPts val="2014"/>
              </a:spcBef>
              <a:buFont typeface="Wingdings"/>
              <a:buChar char=""/>
              <a:tabLst>
                <a:tab pos="1033144" algn="l"/>
                <a:tab pos="1033780" algn="l"/>
                <a:tab pos="6042660" algn="l"/>
              </a:tabLst>
            </a:pPr>
            <a:r>
              <a:rPr spc="-5" dirty="0"/>
              <a:t>Can</a:t>
            </a:r>
            <a:r>
              <a:rPr spc="-10" dirty="0"/>
              <a:t> </a:t>
            </a:r>
            <a:r>
              <a:rPr spc="-5" dirty="0"/>
              <a:t>graph</a:t>
            </a:r>
            <a:r>
              <a:rPr spc="5" dirty="0"/>
              <a:t> </a:t>
            </a:r>
            <a:r>
              <a:rPr spc="-5" dirty="0"/>
              <a:t>search</a:t>
            </a:r>
            <a:r>
              <a:rPr spc="15" dirty="0"/>
              <a:t> </a:t>
            </a:r>
            <a:r>
              <a:rPr spc="-5" dirty="0"/>
              <a:t>wreck</a:t>
            </a:r>
            <a:r>
              <a:rPr dirty="0"/>
              <a:t> </a:t>
            </a:r>
            <a:r>
              <a:rPr spc="-5" dirty="0"/>
              <a:t>completeness?	Why/why</a:t>
            </a:r>
            <a:r>
              <a:rPr spc="-30" dirty="0"/>
              <a:t> </a:t>
            </a:r>
            <a:r>
              <a:rPr spc="-5" dirty="0"/>
              <a:t>not?</a:t>
            </a:r>
          </a:p>
          <a:p>
            <a:pPr marL="1033144" indent="-342900">
              <a:lnSpc>
                <a:spcPct val="100000"/>
              </a:lnSpc>
              <a:spcBef>
                <a:spcPts val="2020"/>
              </a:spcBef>
              <a:buFont typeface="Wingdings"/>
              <a:buChar char=""/>
              <a:tabLst>
                <a:tab pos="1033144" algn="l"/>
                <a:tab pos="1033780" algn="l"/>
              </a:tabLst>
            </a:pPr>
            <a:r>
              <a:rPr spc="-5" dirty="0"/>
              <a:t>How</a:t>
            </a:r>
            <a:r>
              <a:rPr spc="-35" dirty="0"/>
              <a:t> </a:t>
            </a:r>
            <a:r>
              <a:rPr spc="-5" dirty="0"/>
              <a:t>about</a:t>
            </a:r>
            <a:r>
              <a:rPr spc="-30" dirty="0"/>
              <a:t> </a:t>
            </a:r>
            <a:r>
              <a:rPr spc="-5" dirty="0"/>
              <a:t>optimality?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6963</TotalTime>
  <Words>4152</Words>
  <Application>Microsoft Office PowerPoint</Application>
  <PresentationFormat>Widescreen</PresentationFormat>
  <Paragraphs>1026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9" baseType="lpstr">
      <vt:lpstr>Arial</vt:lpstr>
      <vt:lpstr>Arial MT</vt:lpstr>
      <vt:lpstr>Calibri</vt:lpstr>
      <vt:lpstr>Calibri Light</vt:lpstr>
      <vt:lpstr>NimbusRomNo9L-Regu</vt:lpstr>
      <vt:lpstr>Symbol</vt:lpstr>
      <vt:lpstr>Times New Roman</vt:lpstr>
      <vt:lpstr>Wingdings</vt:lpstr>
      <vt:lpstr>Office Theme</vt:lpstr>
      <vt:lpstr>CS860: Artificial Intelligence</vt:lpstr>
      <vt:lpstr>Today</vt:lpstr>
      <vt:lpstr>Agents that Plan</vt:lpstr>
      <vt:lpstr>Reflex Agents</vt:lpstr>
      <vt:lpstr>Planning Agents</vt:lpstr>
      <vt:lpstr>Search Problems</vt:lpstr>
      <vt:lpstr>Search Problems</vt:lpstr>
      <vt:lpstr>Search Problems Are Models</vt:lpstr>
      <vt:lpstr>Example: Traveling in Romania</vt:lpstr>
      <vt:lpstr>What’s in a State Space?</vt:lpstr>
      <vt:lpstr>State Space Sizes?</vt:lpstr>
      <vt:lpstr>Safe Passage</vt:lpstr>
      <vt:lpstr>State Space Graphs and Search Trees</vt:lpstr>
      <vt:lpstr>State Space Graphs</vt:lpstr>
      <vt:lpstr>State Space Graphs</vt:lpstr>
      <vt:lpstr>Search Trees</vt:lpstr>
      <vt:lpstr>State Space Graphs vs. Search Trees</vt:lpstr>
      <vt:lpstr>Quiz: State Space Graphs vs. Search Trees</vt:lpstr>
      <vt:lpstr>Quiz: State Space Graphs vs. Search Trees</vt:lpstr>
      <vt:lpstr>Tree Search</vt:lpstr>
      <vt:lpstr>Search Example: Romania</vt:lpstr>
      <vt:lpstr>Searching with a Search Tree</vt:lpstr>
      <vt:lpstr>General Tree Search</vt:lpstr>
      <vt:lpstr>Example: Tree Search</vt:lpstr>
      <vt:lpstr>Example: Tree Search</vt:lpstr>
      <vt:lpstr>Depth-First Search</vt:lpstr>
      <vt:lpstr>Depth-First Search</vt:lpstr>
      <vt:lpstr>Search Algorithm Properties</vt:lpstr>
      <vt:lpstr>Search Algorithm Properties</vt:lpstr>
      <vt:lpstr>Depth-First Search (DFS) Properties</vt:lpstr>
      <vt:lpstr>Breadth-First Search</vt:lpstr>
      <vt:lpstr>Breadth-First Search</vt:lpstr>
      <vt:lpstr>Breadth-First Search (BFS) Properties</vt:lpstr>
      <vt:lpstr>DFS vs BFS</vt:lpstr>
      <vt:lpstr>DFS vs BFS</vt:lpstr>
      <vt:lpstr>Iterative Deepening</vt:lpstr>
      <vt:lpstr>Cost-Sensitive Search</vt:lpstr>
      <vt:lpstr>Uniform Cost Search</vt:lpstr>
      <vt:lpstr>Uniform Cost Search</vt:lpstr>
      <vt:lpstr>Uniform Cost Search (UCS) Properties</vt:lpstr>
      <vt:lpstr>Uniform Cost Issues</vt:lpstr>
      <vt:lpstr>The One Queue</vt:lpstr>
      <vt:lpstr>Search and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Solve the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Optimality of A* Tree Search: Blocking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Soyiba</dc:creator>
  <cp:lastModifiedBy>Dr Soyiba</cp:lastModifiedBy>
  <cp:revision>89</cp:revision>
  <dcterms:created xsi:type="dcterms:W3CDTF">2024-02-19T04:51:54Z</dcterms:created>
  <dcterms:modified xsi:type="dcterms:W3CDTF">2025-02-26T12:27:36Z</dcterms:modified>
</cp:coreProperties>
</file>